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80" r:id="rId4"/>
    <p:sldId id="263" r:id="rId5"/>
    <p:sldId id="259" r:id="rId6"/>
    <p:sldId id="266" r:id="rId7"/>
    <p:sldId id="267" r:id="rId8"/>
    <p:sldId id="268" r:id="rId9"/>
    <p:sldId id="281" r:id="rId10"/>
    <p:sldId id="278" r:id="rId11"/>
    <p:sldId id="264" r:id="rId12"/>
    <p:sldId id="270" r:id="rId13"/>
    <p:sldId id="276" r:id="rId14"/>
    <p:sldId id="271" r:id="rId15"/>
    <p:sldId id="282" r:id="rId16"/>
    <p:sldId id="275" r:id="rId17"/>
    <p:sldId id="277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gBbQT8OrbzApSJ0YZoakA==" hashData="H11sqC3Rf/BbzErONyKIlNJPJn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7DA8FF"/>
    <a:srgbClr val="ECCBCA"/>
    <a:srgbClr val="FF3300"/>
    <a:srgbClr val="CC3300"/>
    <a:srgbClr val="FF9900"/>
    <a:srgbClr val="990033"/>
    <a:srgbClr val="CC0000"/>
    <a:srgbClr val="CC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4395F-7253-4E09-B35C-F0851E6B0B6A}" type="doc">
      <dgm:prSet loTypeId="urn:microsoft.com/office/officeart/2005/8/layout/process1" loCatId="process" qsTypeId="urn:microsoft.com/office/officeart/2005/8/quickstyle/3d3" qsCatId="3D" csTypeId="urn:microsoft.com/office/officeart/2005/8/colors/colorful4" csCatId="colorful" phldr="1"/>
      <dgm:spPr/>
    </dgm:pt>
    <dgm:pt modelId="{38969E10-B4CB-40A5-9200-FD110C1F4594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3600" b="1" dirty="0" smtClean="0"/>
            <a:t>부 모 가       되 기 전</a:t>
          </a:r>
          <a:endParaRPr lang="ko-KR" altLang="en-US" sz="3600" b="1" dirty="0"/>
        </a:p>
      </dgm:t>
    </dgm:pt>
    <dgm:pt modelId="{CDD82930-EE35-4AA3-8A34-A40DC8C34B9B}" type="parTrans" cxnId="{1FCD0701-BE3E-4472-B387-1646D3C60F28}">
      <dgm:prSet/>
      <dgm:spPr/>
      <dgm:t>
        <a:bodyPr/>
        <a:lstStyle/>
        <a:p>
          <a:pPr latinLnBrk="1"/>
          <a:endParaRPr lang="ko-KR" altLang="en-US"/>
        </a:p>
      </dgm:t>
    </dgm:pt>
    <dgm:pt modelId="{C2ECC123-6003-44D2-81FC-6B0FC2876DBF}" type="sibTrans" cxnId="{1FCD0701-BE3E-4472-B387-1646D3C60F28}">
      <dgm:prSet/>
      <dgm:spPr/>
      <dgm:t>
        <a:bodyPr/>
        <a:lstStyle/>
        <a:p>
          <a:pPr latinLnBrk="1"/>
          <a:endParaRPr lang="ko-KR" altLang="en-US"/>
        </a:p>
      </dgm:t>
    </dgm:pt>
    <dgm:pt modelId="{CA27DFBB-09F6-4CC9-9ADE-3FD3453BA508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3600" b="1" dirty="0" smtClean="0"/>
            <a:t>부 모 가       되 고 나 서</a:t>
          </a:r>
          <a:endParaRPr lang="ko-KR" altLang="en-US" sz="3600" b="1" dirty="0"/>
        </a:p>
      </dgm:t>
    </dgm:pt>
    <dgm:pt modelId="{F65D8C9B-E2F7-412B-9DEE-9EBEED35015C}" type="parTrans" cxnId="{5A3F8668-2B21-48E3-92A4-EEC5B3FE7C31}">
      <dgm:prSet/>
      <dgm:spPr/>
      <dgm:t>
        <a:bodyPr/>
        <a:lstStyle/>
        <a:p>
          <a:pPr latinLnBrk="1"/>
          <a:endParaRPr lang="ko-KR" altLang="en-US"/>
        </a:p>
      </dgm:t>
    </dgm:pt>
    <dgm:pt modelId="{2B732E25-E88C-495F-B7D4-5C6148467387}" type="sibTrans" cxnId="{5A3F8668-2B21-48E3-92A4-EEC5B3FE7C31}">
      <dgm:prSet/>
      <dgm:spPr/>
      <dgm:t>
        <a:bodyPr/>
        <a:lstStyle/>
        <a:p>
          <a:pPr latinLnBrk="1"/>
          <a:endParaRPr lang="ko-KR" altLang="en-US"/>
        </a:p>
      </dgm:t>
    </dgm:pt>
    <dgm:pt modelId="{36475952-1FAD-486B-844C-3B43046E3298}" type="pres">
      <dgm:prSet presAssocID="{3C34395F-7253-4E09-B35C-F0851E6B0B6A}" presName="Name0" presStyleCnt="0">
        <dgm:presLayoutVars>
          <dgm:dir/>
          <dgm:resizeHandles val="exact"/>
        </dgm:presLayoutVars>
      </dgm:prSet>
      <dgm:spPr/>
    </dgm:pt>
    <dgm:pt modelId="{528C81A4-BE85-4951-8493-80ADE5082BF1}" type="pres">
      <dgm:prSet presAssocID="{38969E10-B4CB-40A5-9200-FD110C1F459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C94A44-8F9A-49ED-8420-69EAECCB099A}" type="pres">
      <dgm:prSet presAssocID="{C2ECC123-6003-44D2-81FC-6B0FC2876DBF}" presName="sibTrans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6A0B9519-D067-4C20-9516-827887C703B5}" type="pres">
      <dgm:prSet presAssocID="{C2ECC123-6003-44D2-81FC-6B0FC2876DBF}" presName="connectorText" presStyleLbl="sibTrans2D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8CEC448-BD82-407A-8D1C-7F341A4F7ECC}" type="pres">
      <dgm:prSet presAssocID="{CA27DFBB-09F6-4CC9-9ADE-3FD3453BA50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BD14CF4-BE91-413F-AB8B-B0893FC23F3D}" type="presOf" srcId="{C2ECC123-6003-44D2-81FC-6B0FC2876DBF}" destId="{6A0B9519-D067-4C20-9516-827887C703B5}" srcOrd="1" destOrd="0" presId="urn:microsoft.com/office/officeart/2005/8/layout/process1"/>
    <dgm:cxn modelId="{DCDFCAEB-FE88-4B32-9A4F-B971C5DB88AA}" type="presOf" srcId="{C2ECC123-6003-44D2-81FC-6B0FC2876DBF}" destId="{0FC94A44-8F9A-49ED-8420-69EAECCB099A}" srcOrd="0" destOrd="0" presId="urn:microsoft.com/office/officeart/2005/8/layout/process1"/>
    <dgm:cxn modelId="{2C510C43-2048-4D15-AED9-B1C0CE3DE57C}" type="presOf" srcId="{3C34395F-7253-4E09-B35C-F0851E6B0B6A}" destId="{36475952-1FAD-486B-844C-3B43046E3298}" srcOrd="0" destOrd="0" presId="urn:microsoft.com/office/officeart/2005/8/layout/process1"/>
    <dgm:cxn modelId="{A45A5323-ECA3-4075-9D3D-1C87CC8F9C8C}" type="presOf" srcId="{CA27DFBB-09F6-4CC9-9ADE-3FD3453BA508}" destId="{38CEC448-BD82-407A-8D1C-7F341A4F7ECC}" srcOrd="0" destOrd="0" presId="urn:microsoft.com/office/officeart/2005/8/layout/process1"/>
    <dgm:cxn modelId="{5762FE96-2DC2-47D7-9201-594FC8240554}" type="presOf" srcId="{38969E10-B4CB-40A5-9200-FD110C1F4594}" destId="{528C81A4-BE85-4951-8493-80ADE5082BF1}" srcOrd="0" destOrd="0" presId="urn:microsoft.com/office/officeart/2005/8/layout/process1"/>
    <dgm:cxn modelId="{5A3F8668-2B21-48E3-92A4-EEC5B3FE7C31}" srcId="{3C34395F-7253-4E09-B35C-F0851E6B0B6A}" destId="{CA27DFBB-09F6-4CC9-9ADE-3FD3453BA508}" srcOrd="1" destOrd="0" parTransId="{F65D8C9B-E2F7-412B-9DEE-9EBEED35015C}" sibTransId="{2B732E25-E88C-495F-B7D4-5C6148467387}"/>
    <dgm:cxn modelId="{1FCD0701-BE3E-4472-B387-1646D3C60F28}" srcId="{3C34395F-7253-4E09-B35C-F0851E6B0B6A}" destId="{38969E10-B4CB-40A5-9200-FD110C1F4594}" srcOrd="0" destOrd="0" parTransId="{CDD82930-EE35-4AA3-8A34-A40DC8C34B9B}" sibTransId="{C2ECC123-6003-44D2-81FC-6B0FC2876DBF}"/>
    <dgm:cxn modelId="{222D081C-B696-4DDF-9FEB-C13DCD32E0D2}" type="presParOf" srcId="{36475952-1FAD-486B-844C-3B43046E3298}" destId="{528C81A4-BE85-4951-8493-80ADE5082BF1}" srcOrd="0" destOrd="0" presId="urn:microsoft.com/office/officeart/2005/8/layout/process1"/>
    <dgm:cxn modelId="{BA260BDB-CCE2-4C09-9C6D-D47D1EF44315}" type="presParOf" srcId="{36475952-1FAD-486B-844C-3B43046E3298}" destId="{0FC94A44-8F9A-49ED-8420-69EAECCB099A}" srcOrd="1" destOrd="0" presId="urn:microsoft.com/office/officeart/2005/8/layout/process1"/>
    <dgm:cxn modelId="{52D72437-90A5-4BFC-880A-D3312141FCE6}" type="presParOf" srcId="{0FC94A44-8F9A-49ED-8420-69EAECCB099A}" destId="{6A0B9519-D067-4C20-9516-827887C703B5}" srcOrd="0" destOrd="0" presId="urn:microsoft.com/office/officeart/2005/8/layout/process1"/>
    <dgm:cxn modelId="{A732D82E-8DED-43D1-B238-7CDD68021C16}" type="presParOf" srcId="{36475952-1FAD-486B-844C-3B43046E3298}" destId="{38CEC448-BD82-407A-8D1C-7F341A4F7EC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DB8AA-3CBB-415F-B1F8-61A1B11EBA4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A0C7309-6C30-442B-8E9C-25AC40D3DBC6}">
      <dgm:prSet phldrT="[텍스트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latinLnBrk="1"/>
          <a:r>
            <a:rPr lang="en-US" altLang="ko-KR" b="1" dirty="0" smtClean="0">
              <a:solidFill>
                <a:schemeClr val="tx1"/>
              </a:solidFill>
            </a:rPr>
            <a:t>[</a:t>
          </a:r>
          <a:r>
            <a:rPr lang="ko-KR" altLang="en-US" b="1" dirty="0" smtClean="0">
              <a:solidFill>
                <a:schemeClr val="tx1"/>
              </a:solidFill>
            </a:rPr>
            <a:t>초등학교시기</a:t>
          </a:r>
          <a:r>
            <a:rPr lang="en-US" altLang="ko-KR" b="1" dirty="0" smtClean="0">
              <a:solidFill>
                <a:schemeClr val="tx1"/>
              </a:solidFill>
            </a:rPr>
            <a:t>]</a:t>
          </a:r>
          <a:endParaRPr lang="ko-KR" altLang="en-US" b="1" dirty="0">
            <a:solidFill>
              <a:schemeClr val="tx1"/>
            </a:solidFill>
          </a:endParaRPr>
        </a:p>
      </dgm:t>
    </dgm:pt>
    <dgm:pt modelId="{B50FFE00-9264-4E0B-A200-E4F7E36BA78A}" type="parTrans" cxnId="{68BAF857-749E-4569-B894-379574AB0764}">
      <dgm:prSet/>
      <dgm:spPr/>
      <dgm:t>
        <a:bodyPr/>
        <a:lstStyle/>
        <a:p>
          <a:pPr latinLnBrk="1"/>
          <a:endParaRPr lang="ko-KR" altLang="en-US"/>
        </a:p>
      </dgm:t>
    </dgm:pt>
    <dgm:pt modelId="{C4978C65-497F-4730-A607-4226A8A09097}" type="sibTrans" cxnId="{68BAF857-749E-4569-B894-379574AB0764}">
      <dgm:prSet/>
      <dgm:spPr>
        <a:solidFill>
          <a:schemeClr val="tx2">
            <a:alpha val="90000"/>
          </a:schemeClr>
        </a:solidFill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3A39C5A5-AA84-4EBD-984B-F1A361C2E175}">
      <dgm:prSet phldrT="[텍스트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latinLnBrk="1"/>
          <a:r>
            <a:rPr lang="en-US" altLang="ko-KR" b="1" dirty="0" smtClean="0">
              <a:solidFill>
                <a:schemeClr val="tx1"/>
              </a:solidFill>
            </a:rPr>
            <a:t>[</a:t>
          </a:r>
          <a:r>
            <a:rPr lang="ko-KR" altLang="en-US" b="1" dirty="0" smtClean="0">
              <a:solidFill>
                <a:schemeClr val="tx1"/>
              </a:solidFill>
            </a:rPr>
            <a:t>청소년기</a:t>
          </a:r>
          <a:r>
            <a:rPr lang="en-US" altLang="ko-KR" b="1" dirty="0" smtClean="0">
              <a:solidFill>
                <a:schemeClr val="tx1"/>
              </a:solidFill>
            </a:rPr>
            <a:t>]</a:t>
          </a:r>
          <a:endParaRPr lang="ko-KR" altLang="en-US" b="1" dirty="0">
            <a:solidFill>
              <a:schemeClr val="tx1"/>
            </a:solidFill>
          </a:endParaRPr>
        </a:p>
      </dgm:t>
    </dgm:pt>
    <dgm:pt modelId="{37598A66-533B-48AE-9358-1EFD6FCB9CC4}" type="parTrans" cxnId="{408E5641-2284-4511-8437-C9A095C221E1}">
      <dgm:prSet/>
      <dgm:spPr/>
      <dgm:t>
        <a:bodyPr/>
        <a:lstStyle/>
        <a:p>
          <a:pPr latinLnBrk="1"/>
          <a:endParaRPr lang="ko-KR" altLang="en-US"/>
        </a:p>
      </dgm:t>
    </dgm:pt>
    <dgm:pt modelId="{980AD197-DDB1-4122-A3B5-0BF956F6DAEC}" type="sibTrans" cxnId="{408E5641-2284-4511-8437-C9A095C221E1}">
      <dgm:prSet/>
      <dgm:spPr>
        <a:solidFill>
          <a:schemeClr val="tx2">
            <a:alpha val="90000"/>
          </a:schemeClr>
        </a:solidFill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8447D759-6F3E-4AA3-BA3D-DF91E502EF86}">
      <dgm:prSet phldrT="[텍스트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 latinLnBrk="1"/>
          <a:r>
            <a:rPr lang="en-US" altLang="ko-KR" b="1" dirty="0" smtClean="0">
              <a:solidFill>
                <a:schemeClr val="tx1"/>
              </a:solidFill>
            </a:rPr>
            <a:t>[</a:t>
          </a:r>
          <a:r>
            <a:rPr lang="ko-KR" altLang="en-US" b="1" dirty="0" smtClean="0">
              <a:solidFill>
                <a:schemeClr val="tx1"/>
              </a:solidFill>
            </a:rPr>
            <a:t>성인기</a:t>
          </a:r>
          <a:r>
            <a:rPr lang="en-US" altLang="ko-KR" b="1" dirty="0" smtClean="0">
              <a:solidFill>
                <a:schemeClr val="tx1"/>
              </a:solidFill>
            </a:rPr>
            <a:t>]</a:t>
          </a:r>
          <a:endParaRPr lang="ko-KR" altLang="en-US" b="1" dirty="0">
            <a:solidFill>
              <a:schemeClr val="tx1"/>
            </a:solidFill>
          </a:endParaRPr>
        </a:p>
      </dgm:t>
    </dgm:pt>
    <dgm:pt modelId="{077D0CC6-861C-472B-8901-56520683B895}" type="parTrans" cxnId="{08C69D6D-915D-47FF-AB2B-77753710AC65}">
      <dgm:prSet/>
      <dgm:spPr/>
      <dgm:t>
        <a:bodyPr/>
        <a:lstStyle/>
        <a:p>
          <a:pPr latinLnBrk="1"/>
          <a:endParaRPr lang="ko-KR" altLang="en-US"/>
        </a:p>
      </dgm:t>
    </dgm:pt>
    <dgm:pt modelId="{C632D6D2-AFC3-4527-BB96-AC974D8A5066}" type="sibTrans" cxnId="{08C69D6D-915D-47FF-AB2B-77753710AC65}">
      <dgm:prSet/>
      <dgm:spPr/>
      <dgm:t>
        <a:bodyPr/>
        <a:lstStyle/>
        <a:p>
          <a:pPr latinLnBrk="1"/>
          <a:endParaRPr lang="ko-KR" altLang="en-US"/>
        </a:p>
      </dgm:t>
    </dgm:pt>
    <dgm:pt modelId="{7294A8FA-706F-4E51-B973-2D1E927F616F}" type="pres">
      <dgm:prSet presAssocID="{EA6DB8AA-3CBB-415F-B1F8-61A1B11EBA4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1C35AA-3EFE-4058-8665-9D8B5093476E}" type="pres">
      <dgm:prSet presAssocID="{EA6DB8AA-3CBB-415F-B1F8-61A1B11EBA46}" presName="dummyMaxCanvas" presStyleCnt="0">
        <dgm:presLayoutVars/>
      </dgm:prSet>
      <dgm:spPr/>
    </dgm:pt>
    <dgm:pt modelId="{6FD2979D-798D-45EB-85DD-67268D82F46A}" type="pres">
      <dgm:prSet presAssocID="{EA6DB8AA-3CBB-415F-B1F8-61A1B11EBA4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DBEC1E-4A3F-4BF6-9FDE-A2AA73C83340}" type="pres">
      <dgm:prSet presAssocID="{EA6DB8AA-3CBB-415F-B1F8-61A1B11EBA4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B60749-CD36-4455-92D6-87059A26DC9B}" type="pres">
      <dgm:prSet presAssocID="{EA6DB8AA-3CBB-415F-B1F8-61A1B11EBA4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52D4DC-0666-481F-8AD4-C8E2681AD7EF}" type="pres">
      <dgm:prSet presAssocID="{EA6DB8AA-3CBB-415F-B1F8-61A1B11EBA4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53B719-D959-4954-9197-83DE93AEDEAA}" type="pres">
      <dgm:prSet presAssocID="{EA6DB8AA-3CBB-415F-B1F8-61A1B11EBA4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23E032-CF96-456E-9CDE-1A7AA3B82210}" type="pres">
      <dgm:prSet presAssocID="{EA6DB8AA-3CBB-415F-B1F8-61A1B11EBA4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27333C1-5652-4F9F-8FAD-E0FC2238D4D3}" type="pres">
      <dgm:prSet presAssocID="{EA6DB8AA-3CBB-415F-B1F8-61A1B11EBA4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8E4577-E81E-49BB-986E-3568629FE041}" type="pres">
      <dgm:prSet presAssocID="{EA6DB8AA-3CBB-415F-B1F8-61A1B11EBA4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CE27A17-9B72-4CC3-AAEF-DB4862042574}" type="presOf" srcId="{FA0C7309-6C30-442B-8E9C-25AC40D3DBC6}" destId="{6FD2979D-798D-45EB-85DD-67268D82F46A}" srcOrd="0" destOrd="0" presId="urn:microsoft.com/office/officeart/2005/8/layout/vProcess5"/>
    <dgm:cxn modelId="{6A36F257-2F5F-48BD-8736-FC3FE22CEBEA}" type="presOf" srcId="{980AD197-DDB1-4122-A3B5-0BF956F6DAEC}" destId="{C553B719-D959-4954-9197-83DE93AEDEAA}" srcOrd="0" destOrd="0" presId="urn:microsoft.com/office/officeart/2005/8/layout/vProcess5"/>
    <dgm:cxn modelId="{504EA1E3-0121-4433-ADC9-3081BC7D416C}" type="presOf" srcId="{8447D759-6F3E-4AA3-BA3D-DF91E502EF86}" destId="{368E4577-E81E-49BB-986E-3568629FE041}" srcOrd="1" destOrd="0" presId="urn:microsoft.com/office/officeart/2005/8/layout/vProcess5"/>
    <dgm:cxn modelId="{08C69D6D-915D-47FF-AB2B-77753710AC65}" srcId="{EA6DB8AA-3CBB-415F-B1F8-61A1B11EBA46}" destId="{8447D759-6F3E-4AA3-BA3D-DF91E502EF86}" srcOrd="2" destOrd="0" parTransId="{077D0CC6-861C-472B-8901-56520683B895}" sibTransId="{C632D6D2-AFC3-4527-BB96-AC974D8A5066}"/>
    <dgm:cxn modelId="{68BAF857-749E-4569-B894-379574AB0764}" srcId="{EA6DB8AA-3CBB-415F-B1F8-61A1B11EBA46}" destId="{FA0C7309-6C30-442B-8E9C-25AC40D3DBC6}" srcOrd="0" destOrd="0" parTransId="{B50FFE00-9264-4E0B-A200-E4F7E36BA78A}" sibTransId="{C4978C65-497F-4730-A607-4226A8A09097}"/>
    <dgm:cxn modelId="{43B53F06-7864-4560-B799-4D4731F219B7}" type="presOf" srcId="{3A39C5A5-AA84-4EBD-984B-F1A361C2E175}" destId="{E27333C1-5652-4F9F-8FAD-E0FC2238D4D3}" srcOrd="1" destOrd="0" presId="urn:microsoft.com/office/officeart/2005/8/layout/vProcess5"/>
    <dgm:cxn modelId="{892C01AE-7504-4794-BC90-113674306EB3}" type="presOf" srcId="{EA6DB8AA-3CBB-415F-B1F8-61A1B11EBA46}" destId="{7294A8FA-706F-4E51-B973-2D1E927F616F}" srcOrd="0" destOrd="0" presId="urn:microsoft.com/office/officeart/2005/8/layout/vProcess5"/>
    <dgm:cxn modelId="{E083682B-31FF-4771-B975-7367BD027F21}" type="presOf" srcId="{3A39C5A5-AA84-4EBD-984B-F1A361C2E175}" destId="{85DBEC1E-4A3F-4BF6-9FDE-A2AA73C83340}" srcOrd="0" destOrd="0" presId="urn:microsoft.com/office/officeart/2005/8/layout/vProcess5"/>
    <dgm:cxn modelId="{0AD3710B-845E-43FF-AF0E-E6FC0E4FAA81}" type="presOf" srcId="{C4978C65-497F-4730-A607-4226A8A09097}" destId="{1C52D4DC-0666-481F-8AD4-C8E2681AD7EF}" srcOrd="0" destOrd="0" presId="urn:microsoft.com/office/officeart/2005/8/layout/vProcess5"/>
    <dgm:cxn modelId="{B26208DE-B42B-447C-B9F0-95EB3741CB27}" type="presOf" srcId="{8447D759-6F3E-4AA3-BA3D-DF91E502EF86}" destId="{CAB60749-CD36-4455-92D6-87059A26DC9B}" srcOrd="0" destOrd="0" presId="urn:microsoft.com/office/officeart/2005/8/layout/vProcess5"/>
    <dgm:cxn modelId="{408E5641-2284-4511-8437-C9A095C221E1}" srcId="{EA6DB8AA-3CBB-415F-B1F8-61A1B11EBA46}" destId="{3A39C5A5-AA84-4EBD-984B-F1A361C2E175}" srcOrd="1" destOrd="0" parTransId="{37598A66-533B-48AE-9358-1EFD6FCB9CC4}" sibTransId="{980AD197-DDB1-4122-A3B5-0BF956F6DAEC}"/>
    <dgm:cxn modelId="{2ACE06D3-D844-4350-9761-D6B4D4AA3F3C}" type="presOf" srcId="{FA0C7309-6C30-442B-8E9C-25AC40D3DBC6}" destId="{7923E032-CF96-456E-9CDE-1A7AA3B82210}" srcOrd="1" destOrd="0" presId="urn:microsoft.com/office/officeart/2005/8/layout/vProcess5"/>
    <dgm:cxn modelId="{607F32D0-35BF-43A4-B93F-8DBB235010E3}" type="presParOf" srcId="{7294A8FA-706F-4E51-B973-2D1E927F616F}" destId="{071C35AA-3EFE-4058-8665-9D8B5093476E}" srcOrd="0" destOrd="0" presId="urn:microsoft.com/office/officeart/2005/8/layout/vProcess5"/>
    <dgm:cxn modelId="{C1A7FB1B-C592-4AE6-8AF1-F0855B5E6EC5}" type="presParOf" srcId="{7294A8FA-706F-4E51-B973-2D1E927F616F}" destId="{6FD2979D-798D-45EB-85DD-67268D82F46A}" srcOrd="1" destOrd="0" presId="urn:microsoft.com/office/officeart/2005/8/layout/vProcess5"/>
    <dgm:cxn modelId="{C63ADD34-65DD-4EC8-B817-6DD38335727B}" type="presParOf" srcId="{7294A8FA-706F-4E51-B973-2D1E927F616F}" destId="{85DBEC1E-4A3F-4BF6-9FDE-A2AA73C83340}" srcOrd="2" destOrd="0" presId="urn:microsoft.com/office/officeart/2005/8/layout/vProcess5"/>
    <dgm:cxn modelId="{77A20562-2C5F-4F31-950E-58BC6B37A3EC}" type="presParOf" srcId="{7294A8FA-706F-4E51-B973-2D1E927F616F}" destId="{CAB60749-CD36-4455-92D6-87059A26DC9B}" srcOrd="3" destOrd="0" presId="urn:microsoft.com/office/officeart/2005/8/layout/vProcess5"/>
    <dgm:cxn modelId="{ACD77032-B9C3-4502-B3C1-63B1ECF07211}" type="presParOf" srcId="{7294A8FA-706F-4E51-B973-2D1E927F616F}" destId="{1C52D4DC-0666-481F-8AD4-C8E2681AD7EF}" srcOrd="4" destOrd="0" presId="urn:microsoft.com/office/officeart/2005/8/layout/vProcess5"/>
    <dgm:cxn modelId="{AD477BFF-622C-4B09-83AB-4AEF3B403D56}" type="presParOf" srcId="{7294A8FA-706F-4E51-B973-2D1E927F616F}" destId="{C553B719-D959-4954-9197-83DE93AEDEAA}" srcOrd="5" destOrd="0" presId="urn:microsoft.com/office/officeart/2005/8/layout/vProcess5"/>
    <dgm:cxn modelId="{C2D551DA-3925-4769-AFAE-9ACAADE65C8D}" type="presParOf" srcId="{7294A8FA-706F-4E51-B973-2D1E927F616F}" destId="{7923E032-CF96-456E-9CDE-1A7AA3B82210}" srcOrd="6" destOrd="0" presId="urn:microsoft.com/office/officeart/2005/8/layout/vProcess5"/>
    <dgm:cxn modelId="{EA78301E-9FE6-4C94-884E-C32DCCCE30ED}" type="presParOf" srcId="{7294A8FA-706F-4E51-B973-2D1E927F616F}" destId="{E27333C1-5652-4F9F-8FAD-E0FC2238D4D3}" srcOrd="7" destOrd="0" presId="urn:microsoft.com/office/officeart/2005/8/layout/vProcess5"/>
    <dgm:cxn modelId="{7FA626E0-969D-4968-A9B5-E4DDAC544934}" type="presParOf" srcId="{7294A8FA-706F-4E51-B973-2D1E927F616F}" destId="{368E4577-E81E-49BB-986E-3568629FE04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6DB8AA-3CBB-415F-B1F8-61A1B11EBA4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A0C7309-6C30-442B-8E9C-25AC40D3DBC6}">
      <dgm:prSet phldrT="[텍스트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latinLnBrk="1"/>
          <a:r>
            <a:rPr lang="en-US" altLang="ko-KR" b="1" dirty="0" smtClean="0">
              <a:solidFill>
                <a:schemeClr val="tx1"/>
              </a:solidFill>
            </a:rPr>
            <a:t>[</a:t>
          </a:r>
          <a:r>
            <a:rPr lang="ko-KR" altLang="en-US" b="1" dirty="0" smtClean="0">
              <a:solidFill>
                <a:schemeClr val="tx1"/>
              </a:solidFill>
            </a:rPr>
            <a:t>태내기</a:t>
          </a:r>
          <a:r>
            <a:rPr lang="en-US" altLang="ko-KR" b="1" dirty="0" smtClean="0">
              <a:solidFill>
                <a:schemeClr val="tx1"/>
              </a:solidFill>
            </a:rPr>
            <a:t>]</a:t>
          </a:r>
          <a:endParaRPr lang="ko-KR" altLang="en-US" b="1" dirty="0">
            <a:solidFill>
              <a:schemeClr val="tx1"/>
            </a:solidFill>
          </a:endParaRPr>
        </a:p>
      </dgm:t>
    </dgm:pt>
    <dgm:pt modelId="{B50FFE00-9264-4E0B-A200-E4F7E36BA78A}" type="parTrans" cxnId="{68BAF857-749E-4569-B894-379574AB0764}">
      <dgm:prSet/>
      <dgm:spPr/>
      <dgm:t>
        <a:bodyPr/>
        <a:lstStyle/>
        <a:p>
          <a:pPr latinLnBrk="1"/>
          <a:endParaRPr lang="ko-KR" altLang="en-US"/>
        </a:p>
      </dgm:t>
    </dgm:pt>
    <dgm:pt modelId="{C4978C65-497F-4730-A607-4226A8A09097}" type="sibTrans" cxnId="{68BAF857-749E-4569-B894-379574AB0764}">
      <dgm:prSet/>
      <dgm:spPr>
        <a:solidFill>
          <a:schemeClr val="tx2">
            <a:alpha val="90000"/>
          </a:schemeClr>
        </a:solidFill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3A39C5A5-AA84-4EBD-984B-F1A361C2E175}">
      <dgm:prSet phldrT="[텍스트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 latinLnBrk="1"/>
          <a:r>
            <a:rPr lang="en-US" altLang="ko-KR" b="1" dirty="0" smtClean="0">
              <a:solidFill>
                <a:schemeClr val="tx1"/>
              </a:solidFill>
            </a:rPr>
            <a:t>[</a:t>
          </a:r>
          <a:r>
            <a:rPr lang="ko-KR" altLang="en-US" b="1" dirty="0" smtClean="0">
              <a:solidFill>
                <a:schemeClr val="tx1"/>
              </a:solidFill>
            </a:rPr>
            <a:t>영아기</a:t>
          </a:r>
          <a:r>
            <a:rPr lang="en-US" altLang="ko-KR" b="1" dirty="0" smtClean="0">
              <a:solidFill>
                <a:schemeClr val="tx1"/>
              </a:solidFill>
            </a:rPr>
            <a:t>]</a:t>
          </a:r>
          <a:endParaRPr lang="ko-KR" altLang="en-US" b="1" dirty="0">
            <a:solidFill>
              <a:schemeClr val="tx1"/>
            </a:solidFill>
          </a:endParaRPr>
        </a:p>
      </dgm:t>
    </dgm:pt>
    <dgm:pt modelId="{37598A66-533B-48AE-9358-1EFD6FCB9CC4}" type="parTrans" cxnId="{408E5641-2284-4511-8437-C9A095C221E1}">
      <dgm:prSet/>
      <dgm:spPr/>
      <dgm:t>
        <a:bodyPr/>
        <a:lstStyle/>
        <a:p>
          <a:pPr latinLnBrk="1"/>
          <a:endParaRPr lang="ko-KR" altLang="en-US"/>
        </a:p>
      </dgm:t>
    </dgm:pt>
    <dgm:pt modelId="{980AD197-DDB1-4122-A3B5-0BF956F6DAEC}" type="sibTrans" cxnId="{408E5641-2284-4511-8437-C9A095C221E1}">
      <dgm:prSet/>
      <dgm:spPr>
        <a:solidFill>
          <a:schemeClr val="tx2">
            <a:alpha val="90000"/>
          </a:schemeClr>
        </a:solidFill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8447D759-6F3E-4AA3-BA3D-DF91E502EF86}">
      <dgm:prSet phldrT="[텍스트]"/>
      <dgm:spPr>
        <a:solidFill>
          <a:srgbClr val="FFCC66"/>
        </a:solidFill>
      </dgm:spPr>
      <dgm:t>
        <a:bodyPr/>
        <a:lstStyle/>
        <a:p>
          <a:pPr algn="ctr" latinLnBrk="1"/>
          <a:r>
            <a:rPr lang="en-US" altLang="ko-KR" b="1" dirty="0" smtClean="0">
              <a:solidFill>
                <a:schemeClr val="tx1"/>
              </a:solidFill>
            </a:rPr>
            <a:t>[</a:t>
          </a:r>
          <a:r>
            <a:rPr lang="ko-KR" altLang="en-US" b="1" dirty="0" smtClean="0">
              <a:solidFill>
                <a:schemeClr val="tx1"/>
              </a:solidFill>
            </a:rPr>
            <a:t>유아기</a:t>
          </a:r>
          <a:r>
            <a:rPr lang="en-US" altLang="ko-KR" b="1" dirty="0" smtClean="0">
              <a:solidFill>
                <a:schemeClr val="tx1"/>
              </a:solidFill>
            </a:rPr>
            <a:t>]</a:t>
          </a:r>
          <a:endParaRPr lang="ko-KR" altLang="en-US" b="1" dirty="0">
            <a:solidFill>
              <a:schemeClr val="tx1"/>
            </a:solidFill>
          </a:endParaRPr>
        </a:p>
      </dgm:t>
    </dgm:pt>
    <dgm:pt modelId="{077D0CC6-861C-472B-8901-56520683B895}" type="parTrans" cxnId="{08C69D6D-915D-47FF-AB2B-77753710AC65}">
      <dgm:prSet/>
      <dgm:spPr/>
      <dgm:t>
        <a:bodyPr/>
        <a:lstStyle/>
        <a:p>
          <a:pPr latinLnBrk="1"/>
          <a:endParaRPr lang="ko-KR" altLang="en-US"/>
        </a:p>
      </dgm:t>
    </dgm:pt>
    <dgm:pt modelId="{C632D6D2-AFC3-4527-BB96-AC974D8A5066}" type="sibTrans" cxnId="{08C69D6D-915D-47FF-AB2B-77753710AC65}">
      <dgm:prSet/>
      <dgm:spPr/>
      <dgm:t>
        <a:bodyPr/>
        <a:lstStyle/>
        <a:p>
          <a:pPr latinLnBrk="1"/>
          <a:endParaRPr lang="ko-KR" altLang="en-US"/>
        </a:p>
      </dgm:t>
    </dgm:pt>
    <dgm:pt modelId="{7294A8FA-706F-4E51-B973-2D1E927F616F}" type="pres">
      <dgm:prSet presAssocID="{EA6DB8AA-3CBB-415F-B1F8-61A1B11EBA4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1C35AA-3EFE-4058-8665-9D8B5093476E}" type="pres">
      <dgm:prSet presAssocID="{EA6DB8AA-3CBB-415F-B1F8-61A1B11EBA46}" presName="dummyMaxCanvas" presStyleCnt="0">
        <dgm:presLayoutVars/>
      </dgm:prSet>
      <dgm:spPr/>
    </dgm:pt>
    <dgm:pt modelId="{6FD2979D-798D-45EB-85DD-67268D82F46A}" type="pres">
      <dgm:prSet presAssocID="{EA6DB8AA-3CBB-415F-B1F8-61A1B11EBA4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DBEC1E-4A3F-4BF6-9FDE-A2AA73C83340}" type="pres">
      <dgm:prSet presAssocID="{EA6DB8AA-3CBB-415F-B1F8-61A1B11EBA4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B60749-CD36-4455-92D6-87059A26DC9B}" type="pres">
      <dgm:prSet presAssocID="{EA6DB8AA-3CBB-415F-B1F8-61A1B11EBA4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52D4DC-0666-481F-8AD4-C8E2681AD7EF}" type="pres">
      <dgm:prSet presAssocID="{EA6DB8AA-3CBB-415F-B1F8-61A1B11EBA4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53B719-D959-4954-9197-83DE93AEDEAA}" type="pres">
      <dgm:prSet presAssocID="{EA6DB8AA-3CBB-415F-B1F8-61A1B11EBA4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23E032-CF96-456E-9CDE-1A7AA3B82210}" type="pres">
      <dgm:prSet presAssocID="{EA6DB8AA-3CBB-415F-B1F8-61A1B11EBA4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27333C1-5652-4F9F-8FAD-E0FC2238D4D3}" type="pres">
      <dgm:prSet presAssocID="{EA6DB8AA-3CBB-415F-B1F8-61A1B11EBA4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8E4577-E81E-49BB-986E-3568629FE041}" type="pres">
      <dgm:prSet presAssocID="{EA6DB8AA-3CBB-415F-B1F8-61A1B11EBA4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DC487F5-AB02-4C7C-B4E4-B38ADEC3F8EC}" type="presOf" srcId="{FA0C7309-6C30-442B-8E9C-25AC40D3DBC6}" destId="{7923E032-CF96-456E-9CDE-1A7AA3B82210}" srcOrd="1" destOrd="0" presId="urn:microsoft.com/office/officeart/2005/8/layout/vProcess5"/>
    <dgm:cxn modelId="{136DEF26-FE02-4803-97A9-1E68AD9B7F32}" type="presOf" srcId="{8447D759-6F3E-4AA3-BA3D-DF91E502EF86}" destId="{368E4577-E81E-49BB-986E-3568629FE041}" srcOrd="1" destOrd="0" presId="urn:microsoft.com/office/officeart/2005/8/layout/vProcess5"/>
    <dgm:cxn modelId="{68BAF857-749E-4569-B894-379574AB0764}" srcId="{EA6DB8AA-3CBB-415F-B1F8-61A1B11EBA46}" destId="{FA0C7309-6C30-442B-8E9C-25AC40D3DBC6}" srcOrd="0" destOrd="0" parTransId="{B50FFE00-9264-4E0B-A200-E4F7E36BA78A}" sibTransId="{C4978C65-497F-4730-A607-4226A8A09097}"/>
    <dgm:cxn modelId="{F07A4F25-6C18-48AD-889E-F32C86409404}" type="presOf" srcId="{3A39C5A5-AA84-4EBD-984B-F1A361C2E175}" destId="{E27333C1-5652-4F9F-8FAD-E0FC2238D4D3}" srcOrd="1" destOrd="0" presId="urn:microsoft.com/office/officeart/2005/8/layout/vProcess5"/>
    <dgm:cxn modelId="{A163E93F-19BC-4E9F-A3A6-D252AE30CC7F}" type="presOf" srcId="{980AD197-DDB1-4122-A3B5-0BF956F6DAEC}" destId="{C553B719-D959-4954-9197-83DE93AEDEAA}" srcOrd="0" destOrd="0" presId="urn:microsoft.com/office/officeart/2005/8/layout/vProcess5"/>
    <dgm:cxn modelId="{EFDAA5B1-4479-4F10-85D2-3B5FBF5879AE}" type="presOf" srcId="{8447D759-6F3E-4AA3-BA3D-DF91E502EF86}" destId="{CAB60749-CD36-4455-92D6-87059A26DC9B}" srcOrd="0" destOrd="0" presId="urn:microsoft.com/office/officeart/2005/8/layout/vProcess5"/>
    <dgm:cxn modelId="{6434DB62-4399-4FAA-9EA9-1A5136B64C15}" type="presOf" srcId="{C4978C65-497F-4730-A607-4226A8A09097}" destId="{1C52D4DC-0666-481F-8AD4-C8E2681AD7EF}" srcOrd="0" destOrd="0" presId="urn:microsoft.com/office/officeart/2005/8/layout/vProcess5"/>
    <dgm:cxn modelId="{82020229-65C2-4927-9E05-FFA9C85C2105}" type="presOf" srcId="{3A39C5A5-AA84-4EBD-984B-F1A361C2E175}" destId="{85DBEC1E-4A3F-4BF6-9FDE-A2AA73C83340}" srcOrd="0" destOrd="0" presId="urn:microsoft.com/office/officeart/2005/8/layout/vProcess5"/>
    <dgm:cxn modelId="{F683D23F-70E5-4CE7-8D83-A6EDED8009FD}" type="presOf" srcId="{EA6DB8AA-3CBB-415F-B1F8-61A1B11EBA46}" destId="{7294A8FA-706F-4E51-B973-2D1E927F616F}" srcOrd="0" destOrd="0" presId="urn:microsoft.com/office/officeart/2005/8/layout/vProcess5"/>
    <dgm:cxn modelId="{08C69D6D-915D-47FF-AB2B-77753710AC65}" srcId="{EA6DB8AA-3CBB-415F-B1F8-61A1B11EBA46}" destId="{8447D759-6F3E-4AA3-BA3D-DF91E502EF86}" srcOrd="2" destOrd="0" parTransId="{077D0CC6-861C-472B-8901-56520683B895}" sibTransId="{C632D6D2-AFC3-4527-BB96-AC974D8A5066}"/>
    <dgm:cxn modelId="{20B8C919-5885-43EB-9E14-75F18EE3FDCE}" type="presOf" srcId="{FA0C7309-6C30-442B-8E9C-25AC40D3DBC6}" destId="{6FD2979D-798D-45EB-85DD-67268D82F46A}" srcOrd="0" destOrd="0" presId="urn:microsoft.com/office/officeart/2005/8/layout/vProcess5"/>
    <dgm:cxn modelId="{408E5641-2284-4511-8437-C9A095C221E1}" srcId="{EA6DB8AA-3CBB-415F-B1F8-61A1B11EBA46}" destId="{3A39C5A5-AA84-4EBD-984B-F1A361C2E175}" srcOrd="1" destOrd="0" parTransId="{37598A66-533B-48AE-9358-1EFD6FCB9CC4}" sibTransId="{980AD197-DDB1-4122-A3B5-0BF956F6DAEC}"/>
    <dgm:cxn modelId="{BB813F8D-9080-455A-AB85-0D3A278F0334}" type="presParOf" srcId="{7294A8FA-706F-4E51-B973-2D1E927F616F}" destId="{071C35AA-3EFE-4058-8665-9D8B5093476E}" srcOrd="0" destOrd="0" presId="urn:microsoft.com/office/officeart/2005/8/layout/vProcess5"/>
    <dgm:cxn modelId="{D06C153E-799D-4766-8907-31A3D17C75FE}" type="presParOf" srcId="{7294A8FA-706F-4E51-B973-2D1E927F616F}" destId="{6FD2979D-798D-45EB-85DD-67268D82F46A}" srcOrd="1" destOrd="0" presId="urn:microsoft.com/office/officeart/2005/8/layout/vProcess5"/>
    <dgm:cxn modelId="{E543DAE1-8FE6-49DD-B830-48A285AB6A9B}" type="presParOf" srcId="{7294A8FA-706F-4E51-B973-2D1E927F616F}" destId="{85DBEC1E-4A3F-4BF6-9FDE-A2AA73C83340}" srcOrd="2" destOrd="0" presId="urn:microsoft.com/office/officeart/2005/8/layout/vProcess5"/>
    <dgm:cxn modelId="{705371DB-E33D-4BCC-8DFE-B2927C2090DD}" type="presParOf" srcId="{7294A8FA-706F-4E51-B973-2D1E927F616F}" destId="{CAB60749-CD36-4455-92D6-87059A26DC9B}" srcOrd="3" destOrd="0" presId="urn:microsoft.com/office/officeart/2005/8/layout/vProcess5"/>
    <dgm:cxn modelId="{3EC1A2D6-ACE6-4E8E-84EA-8EEEA987C215}" type="presParOf" srcId="{7294A8FA-706F-4E51-B973-2D1E927F616F}" destId="{1C52D4DC-0666-481F-8AD4-C8E2681AD7EF}" srcOrd="4" destOrd="0" presId="urn:microsoft.com/office/officeart/2005/8/layout/vProcess5"/>
    <dgm:cxn modelId="{B3E8C295-AE83-4C89-860C-DA000B2CD4C7}" type="presParOf" srcId="{7294A8FA-706F-4E51-B973-2D1E927F616F}" destId="{C553B719-D959-4954-9197-83DE93AEDEAA}" srcOrd="5" destOrd="0" presId="urn:microsoft.com/office/officeart/2005/8/layout/vProcess5"/>
    <dgm:cxn modelId="{431EE076-7C20-4DF0-A39A-D43BD03FBF5D}" type="presParOf" srcId="{7294A8FA-706F-4E51-B973-2D1E927F616F}" destId="{7923E032-CF96-456E-9CDE-1A7AA3B82210}" srcOrd="6" destOrd="0" presId="urn:microsoft.com/office/officeart/2005/8/layout/vProcess5"/>
    <dgm:cxn modelId="{2B32420A-0B21-48A5-88A9-BA2555915CBE}" type="presParOf" srcId="{7294A8FA-706F-4E51-B973-2D1E927F616F}" destId="{E27333C1-5652-4F9F-8FAD-E0FC2238D4D3}" srcOrd="7" destOrd="0" presId="urn:microsoft.com/office/officeart/2005/8/layout/vProcess5"/>
    <dgm:cxn modelId="{122484B7-C726-4656-B131-4575B70AE7C6}" type="presParOf" srcId="{7294A8FA-706F-4E51-B973-2D1E927F616F}" destId="{368E4577-E81E-49BB-986E-3568629FE04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657FBB-BDEB-4EBB-8521-1CD1A3077E55}" type="doc">
      <dgm:prSet loTypeId="urn:microsoft.com/office/officeart/2005/8/layout/arrow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2B883295-9CC8-407B-B1A1-8DE20F0CD30B}">
      <dgm:prSet phldrT="[텍스트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latinLnBrk="1"/>
          <a:r>
            <a:rPr lang="en-US" altLang="ko-KR" b="1" dirty="0" smtClean="0"/>
            <a:t>- </a:t>
          </a:r>
          <a:r>
            <a:rPr lang="ko-KR" altLang="en-US" b="1" dirty="0" smtClean="0"/>
            <a:t>나 자신도 잊지 마세요</a:t>
          </a:r>
          <a:r>
            <a:rPr lang="en-US" altLang="ko-KR" b="1" dirty="0" smtClean="0"/>
            <a:t>.</a:t>
          </a:r>
        </a:p>
        <a:p>
          <a:pPr latinLnBrk="1"/>
          <a:r>
            <a:rPr lang="en-US" altLang="ko-KR" b="1" dirty="0" smtClean="0"/>
            <a:t>- </a:t>
          </a:r>
          <a:r>
            <a:rPr lang="ko-KR" altLang="en-US" b="1" dirty="0" smtClean="0"/>
            <a:t>아이와 함께 한 순간들을 잊지 마세요</a:t>
          </a:r>
          <a:r>
            <a:rPr lang="en-US" altLang="ko-KR" b="1" dirty="0" smtClean="0"/>
            <a:t>.</a:t>
          </a:r>
        </a:p>
        <a:p>
          <a:pPr latinLnBrk="1"/>
          <a:r>
            <a:rPr lang="en-US" altLang="ko-KR" b="1" dirty="0" smtClean="0"/>
            <a:t>- </a:t>
          </a:r>
          <a:r>
            <a:rPr lang="ko-KR" altLang="en-US" b="1" dirty="0" smtClean="0"/>
            <a:t>배우자가 서로 칭찬하고 격려해주세요</a:t>
          </a:r>
          <a:endParaRPr lang="ko-KR" altLang="en-US" b="1" dirty="0"/>
        </a:p>
      </dgm:t>
    </dgm:pt>
    <dgm:pt modelId="{62DC4008-17EF-4D2F-B73F-938BE1E70970}" type="parTrans" cxnId="{226A1734-4AD6-470A-BE80-7CD51ED8D16F}">
      <dgm:prSet/>
      <dgm:spPr/>
      <dgm:t>
        <a:bodyPr/>
        <a:lstStyle/>
        <a:p>
          <a:pPr latinLnBrk="1"/>
          <a:endParaRPr lang="ko-KR" altLang="en-US"/>
        </a:p>
      </dgm:t>
    </dgm:pt>
    <dgm:pt modelId="{B83933FA-9060-4872-AF0A-5D198D0200AE}" type="sibTrans" cxnId="{226A1734-4AD6-470A-BE80-7CD51ED8D16F}">
      <dgm:prSet/>
      <dgm:spPr/>
      <dgm:t>
        <a:bodyPr/>
        <a:lstStyle/>
        <a:p>
          <a:pPr latinLnBrk="1"/>
          <a:endParaRPr lang="ko-KR" altLang="en-US"/>
        </a:p>
      </dgm:t>
    </dgm:pt>
    <dgm:pt modelId="{F80A306B-1B12-46A8-85EB-8887643F5D35}">
      <dgm:prSet phldrT="[텍스트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en-US" altLang="ko-KR" b="1" dirty="0" smtClean="0"/>
            <a:t>- </a:t>
          </a:r>
          <a:r>
            <a:rPr lang="ko-KR" altLang="en-US" b="1" dirty="0" smtClean="0"/>
            <a:t>죄책감은 떨쳐 버리세요</a:t>
          </a:r>
          <a:r>
            <a:rPr lang="en-US" altLang="ko-KR" b="1" dirty="0" smtClean="0"/>
            <a:t>.</a:t>
          </a:r>
        </a:p>
        <a:p>
          <a:pPr latinLnBrk="1"/>
          <a:r>
            <a:rPr lang="en-US" altLang="ko-KR" b="1" dirty="0" smtClean="0"/>
            <a:t>- </a:t>
          </a:r>
          <a:r>
            <a:rPr lang="ko-KR" altLang="en-US" b="1" dirty="0" smtClean="0"/>
            <a:t>가족과 주변 사람들에게 도움을          청하세요</a:t>
          </a:r>
          <a:r>
            <a:rPr lang="en-US" altLang="ko-KR" b="1" dirty="0" smtClean="0"/>
            <a:t>.</a:t>
          </a:r>
          <a:endParaRPr lang="ko-KR" altLang="en-US" b="1" dirty="0"/>
        </a:p>
      </dgm:t>
    </dgm:pt>
    <dgm:pt modelId="{EACFBA0A-4898-4CB2-9241-F69FF32B5B9E}" type="parTrans" cxnId="{4EE12A66-D209-47F5-90A0-4B9D4E87EB2E}">
      <dgm:prSet/>
      <dgm:spPr/>
      <dgm:t>
        <a:bodyPr/>
        <a:lstStyle/>
        <a:p>
          <a:pPr latinLnBrk="1"/>
          <a:endParaRPr lang="ko-KR" altLang="en-US"/>
        </a:p>
      </dgm:t>
    </dgm:pt>
    <dgm:pt modelId="{1C93B978-7BBD-4893-9A8B-F9D0F6DA8A8C}" type="sibTrans" cxnId="{4EE12A66-D209-47F5-90A0-4B9D4E87EB2E}">
      <dgm:prSet/>
      <dgm:spPr/>
      <dgm:t>
        <a:bodyPr/>
        <a:lstStyle/>
        <a:p>
          <a:pPr latinLnBrk="1"/>
          <a:endParaRPr lang="ko-KR" altLang="en-US"/>
        </a:p>
      </dgm:t>
    </dgm:pt>
    <dgm:pt modelId="{BC9ACCE4-F87E-4C73-AFA6-34ACBD02BC4D}" type="pres">
      <dgm:prSet presAssocID="{74657FBB-BDEB-4EBB-8521-1CD1A3077E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7477C7-F138-46D2-962F-60A3885F7D39}" type="pres">
      <dgm:prSet presAssocID="{2B883295-9CC8-407B-B1A1-8DE20F0CD30B}" presName="upArrow" presStyleLbl="node1" presStyleIdx="0" presStyleCnt="2" custScaleX="59311" custScaleY="63229" custLinFactNeighborX="-5027" custLinFactNeighborY="9350"/>
      <dgm:spPr/>
    </dgm:pt>
    <dgm:pt modelId="{4DF1D98B-8F23-4218-80B5-4A8839F8747A}" type="pres">
      <dgm:prSet presAssocID="{2B883295-9CC8-407B-B1A1-8DE20F0CD30B}" presName="upArrowText" presStyleLbl="revTx" presStyleIdx="0" presStyleCnt="2" custScaleX="124112" custScaleY="74672" custLinFactNeighborY="935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5EA291-7D52-441B-9F75-CFE3ED96125D}" type="pres">
      <dgm:prSet presAssocID="{F80A306B-1B12-46A8-85EB-8887643F5D35}" presName="downArrow" presStyleLbl="node1" presStyleIdx="1" presStyleCnt="2" custScaleX="59311" custScaleY="63229" custLinFactNeighborX="-582"/>
      <dgm:spPr/>
    </dgm:pt>
    <dgm:pt modelId="{9B73B317-33BE-459E-980A-7F51383EB2B8}" type="pres">
      <dgm:prSet presAssocID="{F80A306B-1B12-46A8-85EB-8887643F5D35}" presName="downArrowText" presStyleLbl="revTx" presStyleIdx="1" presStyleCnt="2" custScaleX="106869" custScaleY="75845" custLinFactNeighborX="-1776" custLinFactNeighborY="36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EE12A66-D209-47F5-90A0-4B9D4E87EB2E}" srcId="{74657FBB-BDEB-4EBB-8521-1CD1A3077E55}" destId="{F80A306B-1B12-46A8-85EB-8887643F5D35}" srcOrd="1" destOrd="0" parTransId="{EACFBA0A-4898-4CB2-9241-F69FF32B5B9E}" sibTransId="{1C93B978-7BBD-4893-9A8B-F9D0F6DA8A8C}"/>
    <dgm:cxn modelId="{A071E1DB-C900-4234-829A-4184D07D5780}" type="presOf" srcId="{F80A306B-1B12-46A8-85EB-8887643F5D35}" destId="{9B73B317-33BE-459E-980A-7F51383EB2B8}" srcOrd="0" destOrd="0" presId="urn:microsoft.com/office/officeart/2005/8/layout/arrow4"/>
    <dgm:cxn modelId="{226A1734-4AD6-470A-BE80-7CD51ED8D16F}" srcId="{74657FBB-BDEB-4EBB-8521-1CD1A3077E55}" destId="{2B883295-9CC8-407B-B1A1-8DE20F0CD30B}" srcOrd="0" destOrd="0" parTransId="{62DC4008-17EF-4D2F-B73F-938BE1E70970}" sibTransId="{B83933FA-9060-4872-AF0A-5D198D0200AE}"/>
    <dgm:cxn modelId="{825B48A8-E5AD-43F0-AE78-C9DDFF531686}" type="presOf" srcId="{74657FBB-BDEB-4EBB-8521-1CD1A3077E55}" destId="{BC9ACCE4-F87E-4C73-AFA6-34ACBD02BC4D}" srcOrd="0" destOrd="0" presId="urn:microsoft.com/office/officeart/2005/8/layout/arrow4"/>
    <dgm:cxn modelId="{6360DA8A-D212-4382-AB76-21E284DE678F}" type="presOf" srcId="{2B883295-9CC8-407B-B1A1-8DE20F0CD30B}" destId="{4DF1D98B-8F23-4218-80B5-4A8839F8747A}" srcOrd="0" destOrd="0" presId="urn:microsoft.com/office/officeart/2005/8/layout/arrow4"/>
    <dgm:cxn modelId="{F23F5482-0125-479D-A91E-784F1B4A83DD}" type="presParOf" srcId="{BC9ACCE4-F87E-4C73-AFA6-34ACBD02BC4D}" destId="{F77477C7-F138-46D2-962F-60A3885F7D39}" srcOrd="0" destOrd="0" presId="urn:microsoft.com/office/officeart/2005/8/layout/arrow4"/>
    <dgm:cxn modelId="{5DB4C4C8-617E-4E74-ADCB-4CB01B280C0A}" type="presParOf" srcId="{BC9ACCE4-F87E-4C73-AFA6-34ACBD02BC4D}" destId="{4DF1D98B-8F23-4218-80B5-4A8839F8747A}" srcOrd="1" destOrd="0" presId="urn:microsoft.com/office/officeart/2005/8/layout/arrow4"/>
    <dgm:cxn modelId="{110A084C-EA0B-4A04-B269-A8971977E730}" type="presParOf" srcId="{BC9ACCE4-F87E-4C73-AFA6-34ACBD02BC4D}" destId="{595EA291-7D52-441B-9F75-CFE3ED96125D}" srcOrd="2" destOrd="0" presId="urn:microsoft.com/office/officeart/2005/8/layout/arrow4"/>
    <dgm:cxn modelId="{F59191FA-C667-46A9-BE81-F5FF70E32BBE}" type="presParOf" srcId="{BC9ACCE4-F87E-4C73-AFA6-34ACBD02BC4D}" destId="{9B73B317-33BE-459E-980A-7F51383EB2B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C99955-F31E-4D62-8D49-CF8706934C80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</dgm:pt>
    <dgm:pt modelId="{1A535145-A339-4A42-8F98-79842BA44DC5}">
      <dgm:prSet phldrT="[텍스트]"/>
      <dgm:spPr/>
      <dgm:t>
        <a:bodyPr/>
        <a:lstStyle/>
        <a:p>
          <a:pPr latinLnBrk="1"/>
          <a:r>
            <a:rPr lang="ko-KR" altLang="en-US" b="1" dirty="0" smtClean="0"/>
            <a:t>부모가 아이에게 모범이 되는 행동을 보여주면</a:t>
          </a:r>
          <a:endParaRPr lang="ko-KR" altLang="en-US" b="1" dirty="0"/>
        </a:p>
      </dgm:t>
    </dgm:pt>
    <dgm:pt modelId="{0BA13111-EDA3-424A-9C08-07B8A1C8627E}" type="parTrans" cxnId="{383AFCA8-4F08-4D82-A0D2-6F71A2D448EA}">
      <dgm:prSet/>
      <dgm:spPr/>
      <dgm:t>
        <a:bodyPr/>
        <a:lstStyle/>
        <a:p>
          <a:pPr latinLnBrk="1"/>
          <a:endParaRPr lang="ko-KR" altLang="en-US"/>
        </a:p>
      </dgm:t>
    </dgm:pt>
    <dgm:pt modelId="{333FFB05-05B7-4043-8021-0D0B827B2846}" type="sibTrans" cxnId="{383AFCA8-4F08-4D82-A0D2-6F71A2D448EA}">
      <dgm:prSet/>
      <dgm:spPr/>
      <dgm:t>
        <a:bodyPr/>
        <a:lstStyle/>
        <a:p>
          <a:pPr latinLnBrk="1"/>
          <a:endParaRPr lang="ko-KR" altLang="en-US"/>
        </a:p>
      </dgm:t>
    </dgm:pt>
    <dgm:pt modelId="{55FA0B93-B29D-44E3-B898-EC3D2DB10FB4}" type="pres">
      <dgm:prSet presAssocID="{5AC99955-F31E-4D62-8D49-CF8706934C80}" presName="CompostProcess" presStyleCnt="0">
        <dgm:presLayoutVars>
          <dgm:dir/>
          <dgm:resizeHandles val="exact"/>
        </dgm:presLayoutVars>
      </dgm:prSet>
      <dgm:spPr/>
    </dgm:pt>
    <dgm:pt modelId="{72CF1ACC-01A1-4398-94E3-784697C17C5B}" type="pres">
      <dgm:prSet presAssocID="{5AC99955-F31E-4D62-8D49-CF8706934C80}" presName="arrow" presStyleLbl="bgShp" presStyleIdx="0" presStyleCnt="1" custLinFactNeighborX="-1632"/>
      <dgm:spPr/>
    </dgm:pt>
    <dgm:pt modelId="{4872C7C3-9F49-4823-8892-71A25BF21F45}" type="pres">
      <dgm:prSet presAssocID="{5AC99955-F31E-4D62-8D49-CF8706934C80}" presName="linearProcess" presStyleCnt="0"/>
      <dgm:spPr/>
    </dgm:pt>
    <dgm:pt modelId="{C03B39A4-EB64-4B87-B062-2A683677804E}" type="pres">
      <dgm:prSet presAssocID="{1A535145-A339-4A42-8F98-79842BA44DC5}" presName="textNode" presStyleLbl="node1" presStyleIdx="0" presStyleCnt="1" custScaleX="97216" custScaleY="75552" custLinFactNeighborX="-662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D354CF7-D43E-40F9-929A-8C1BED6177A8}" type="presOf" srcId="{5AC99955-F31E-4D62-8D49-CF8706934C80}" destId="{55FA0B93-B29D-44E3-B898-EC3D2DB10FB4}" srcOrd="0" destOrd="0" presId="urn:microsoft.com/office/officeart/2005/8/layout/hProcess9"/>
    <dgm:cxn modelId="{2E8CE38E-B754-4A5D-8AD7-49AE186DF817}" type="presOf" srcId="{1A535145-A339-4A42-8F98-79842BA44DC5}" destId="{C03B39A4-EB64-4B87-B062-2A683677804E}" srcOrd="0" destOrd="0" presId="urn:microsoft.com/office/officeart/2005/8/layout/hProcess9"/>
    <dgm:cxn modelId="{383AFCA8-4F08-4D82-A0D2-6F71A2D448EA}" srcId="{5AC99955-F31E-4D62-8D49-CF8706934C80}" destId="{1A535145-A339-4A42-8F98-79842BA44DC5}" srcOrd="0" destOrd="0" parTransId="{0BA13111-EDA3-424A-9C08-07B8A1C8627E}" sibTransId="{333FFB05-05B7-4043-8021-0D0B827B2846}"/>
    <dgm:cxn modelId="{8902A548-0D69-47ED-8E65-C6B2129B247D}" type="presParOf" srcId="{55FA0B93-B29D-44E3-B898-EC3D2DB10FB4}" destId="{72CF1ACC-01A1-4398-94E3-784697C17C5B}" srcOrd="0" destOrd="0" presId="urn:microsoft.com/office/officeart/2005/8/layout/hProcess9"/>
    <dgm:cxn modelId="{55B9E2B3-4B0F-4603-9D82-613F3BB6E271}" type="presParOf" srcId="{55FA0B93-B29D-44E3-B898-EC3D2DB10FB4}" destId="{4872C7C3-9F49-4823-8892-71A25BF21F45}" srcOrd="1" destOrd="0" presId="urn:microsoft.com/office/officeart/2005/8/layout/hProcess9"/>
    <dgm:cxn modelId="{DFE70471-507B-4E10-B756-AFD815DB716E}" type="presParOf" srcId="{4872C7C3-9F49-4823-8892-71A25BF21F45}" destId="{C03B39A4-EB64-4B87-B062-2A683677804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C81A4-BE85-4951-8493-80ADE5082BF1}">
      <dsp:nvSpPr>
        <dsp:cNvPr id="0" name=""/>
        <dsp:cNvSpPr/>
      </dsp:nvSpPr>
      <dsp:spPr>
        <a:xfrm>
          <a:off x="1448" y="30493"/>
          <a:ext cx="3089136" cy="20272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smtClean="0"/>
            <a:t>부 모 가       되 기 전</a:t>
          </a:r>
          <a:endParaRPr lang="ko-KR" altLang="en-US" sz="3600" b="1" kern="1200" dirty="0"/>
        </a:p>
      </dsp:txBody>
      <dsp:txXfrm>
        <a:off x="60824" y="89869"/>
        <a:ext cx="2970384" cy="1908493"/>
      </dsp:txXfrm>
    </dsp:sp>
    <dsp:sp modelId="{0FC94A44-8F9A-49ED-8420-69EAECCB099A}">
      <dsp:nvSpPr>
        <dsp:cNvPr id="0" name=""/>
        <dsp:cNvSpPr/>
      </dsp:nvSpPr>
      <dsp:spPr>
        <a:xfrm>
          <a:off x="3399498" y="661063"/>
          <a:ext cx="654896" cy="766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3600" kern="1200"/>
        </a:p>
      </dsp:txBody>
      <dsp:txXfrm>
        <a:off x="3399498" y="814284"/>
        <a:ext cx="458427" cy="459663"/>
      </dsp:txXfrm>
    </dsp:sp>
    <dsp:sp modelId="{38CEC448-BD82-407A-8D1C-7F341A4F7ECC}">
      <dsp:nvSpPr>
        <dsp:cNvPr id="0" name=""/>
        <dsp:cNvSpPr/>
      </dsp:nvSpPr>
      <dsp:spPr>
        <a:xfrm>
          <a:off x="4326239" y="30493"/>
          <a:ext cx="3089136" cy="2027245"/>
        </a:xfrm>
        <a:prstGeom prst="roundRect">
          <a:avLst>
            <a:gd name="adj" fmla="val 10000"/>
          </a:avLst>
        </a:prstGeom>
        <a:solidFill>
          <a:schemeClr val="accent4">
            <a:hueOff val="4532076"/>
            <a:satOff val="5895"/>
            <a:lumOff val="39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1" kern="1200" dirty="0" smtClean="0"/>
            <a:t>부 모 가       되 고 나 서</a:t>
          </a:r>
          <a:endParaRPr lang="ko-KR" altLang="en-US" sz="3600" b="1" kern="1200" dirty="0"/>
        </a:p>
      </dsp:txBody>
      <dsp:txXfrm>
        <a:off x="4385615" y="89869"/>
        <a:ext cx="2970384" cy="1908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2376264" cy="10081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dirty="0" smtClean="0">
                <a:solidFill>
                  <a:srgbClr val="002060"/>
                </a:solidFill>
              </a:rPr>
              <a:t>행복한 아이를 위한 </a:t>
            </a:r>
            <a:r>
              <a:rPr lang="en-US" altLang="ko-KR" sz="2400" dirty="0" smtClean="0">
                <a:solidFill>
                  <a:srgbClr val="002060"/>
                </a:solidFill>
              </a:rPr>
              <a:t/>
            </a:r>
            <a:br>
              <a:rPr lang="en-US" altLang="ko-KR" sz="2400" dirty="0" smtClean="0">
                <a:solidFill>
                  <a:srgbClr val="002060"/>
                </a:solidFill>
              </a:rPr>
            </a:br>
            <a:r>
              <a:rPr lang="ko-KR" altLang="en-US" sz="2400" b="1" dirty="0" smtClean="0">
                <a:solidFill>
                  <a:srgbClr val="002060"/>
                </a:solidFill>
              </a:rPr>
              <a:t>부모인성교육</a:t>
            </a:r>
            <a:endParaRPr lang="ko-KR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20533" r="18741" b="22989"/>
          <a:stretch/>
        </p:blipFill>
        <p:spPr>
          <a:xfrm>
            <a:off x="6169049" y="4038203"/>
            <a:ext cx="2581446" cy="2382069"/>
          </a:xfrm>
          <a:prstGeom prst="roundRect">
            <a:avLst/>
          </a:prstGeom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195736" y="3068960"/>
            <a:ext cx="3744416" cy="1347539"/>
          </a:xfrm>
          <a:prstGeom prst="round2DiagRect">
            <a:avLst/>
          </a:prstGeom>
          <a:solidFill>
            <a:srgbClr val="ECCBCA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 </a:t>
            </a:r>
            <a:r>
              <a:rPr lang="ko-KR" altLang="en-US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부모 됨 </a:t>
            </a:r>
            <a:endParaRPr lang="en-US" altLang="ko-KR" sz="2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9900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 있는 부모 되기</a:t>
            </a:r>
            <a:endParaRPr lang="ko-KR" altLang="en-US" sz="3200" b="1" dirty="0">
              <a:solidFill>
                <a:srgbClr val="9900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5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86">
            <a:off x="1958936" y="3806003"/>
            <a:ext cx="4088338" cy="304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91270"/>
            <a:ext cx="3690161" cy="27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1407155">
            <a:off x="6496632" y="1951310"/>
            <a:ext cx="1156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3300"/>
                </a:solidFill>
              </a:rPr>
              <a:t>허용적인</a:t>
            </a:r>
            <a:r>
              <a:rPr lang="ko-KR" altLang="en-US" sz="1200" dirty="0" smtClean="0">
                <a:solidFill>
                  <a:srgbClr val="FF3300"/>
                </a:solidFill>
              </a:rPr>
              <a:t> 부모</a:t>
            </a:r>
            <a:endParaRPr lang="ko-KR" altLang="en-US" sz="1200" dirty="0">
              <a:solidFill>
                <a:srgbClr val="FF33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2" y="1591270"/>
            <a:ext cx="3508744" cy="241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9540956">
            <a:off x="196719" y="2347415"/>
            <a:ext cx="1373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chemeClr val="tx2"/>
                </a:solidFill>
              </a:rPr>
              <a:t>권위주의적인</a:t>
            </a:r>
            <a:r>
              <a:rPr lang="ko-KR" altLang="en-US" sz="1100" dirty="0" smtClean="0">
                <a:solidFill>
                  <a:schemeClr val="tx2"/>
                </a:solidFill>
              </a:rPr>
              <a:t> </a:t>
            </a:r>
            <a:r>
              <a:rPr lang="ko-KR" altLang="en-US" sz="1050" dirty="0" smtClean="0">
                <a:solidFill>
                  <a:schemeClr val="tx2"/>
                </a:solidFill>
              </a:rPr>
              <a:t>부모</a:t>
            </a:r>
            <a:endParaRPr lang="ko-KR" altLang="en-US" sz="105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59992">
            <a:off x="2830061" y="4259898"/>
            <a:ext cx="1363447" cy="308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009999"/>
                </a:solidFill>
              </a:rPr>
              <a:t>민주적인</a:t>
            </a:r>
            <a:r>
              <a:rPr lang="ko-KR" altLang="en-US" sz="1200" dirty="0" smtClean="0">
                <a:solidFill>
                  <a:srgbClr val="009999"/>
                </a:solidFill>
              </a:rPr>
              <a:t> 부모</a:t>
            </a:r>
            <a:endParaRPr lang="ko-KR" altLang="en-US" sz="1200" dirty="0">
              <a:solidFill>
                <a:srgbClr val="0099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680464"/>
            <a:ext cx="30224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300" dirty="0" smtClean="0">
                <a:latin typeface="+mn-ea"/>
              </a:rPr>
              <a:t>무조건 부모의 생각에 따르길 원함</a:t>
            </a:r>
            <a:endParaRPr lang="en-US" altLang="ko-KR" sz="1300" dirty="0" smtClean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300" dirty="0" smtClean="0">
                <a:latin typeface="+mn-ea"/>
              </a:rPr>
              <a:t>아이가 잘못하면 엄하게 훈육</a:t>
            </a:r>
            <a:endParaRPr lang="en-US" altLang="ko-KR" sz="1300" dirty="0" smtClean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300" dirty="0" smtClean="0">
                <a:latin typeface="+mn-ea"/>
              </a:rPr>
              <a:t>아이 생각은 헤아리지 않고 결정</a:t>
            </a:r>
            <a:endParaRPr lang="en-US" altLang="ko-KR" sz="1300" dirty="0" smtClean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300" dirty="0" smtClean="0">
                <a:latin typeface="+mn-ea"/>
              </a:rPr>
              <a:t>부주의로 생긴 실수는 용납 못 함</a:t>
            </a:r>
            <a:endParaRPr lang="ko-KR" altLang="en-US" sz="1300" dirty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80" y="2832864"/>
            <a:ext cx="3096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300" dirty="0" smtClean="0">
                <a:latin typeface="+mn-ea"/>
              </a:rPr>
              <a:t>아이 요구를 무조건적으로 수용</a:t>
            </a:r>
            <a:endParaRPr lang="en-US" altLang="ko-KR" sz="1300" dirty="0" smtClean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300" dirty="0" smtClean="0">
                <a:latin typeface="+mn-ea"/>
              </a:rPr>
              <a:t>아이의 반복적인 실수도 간단히 넘김</a:t>
            </a:r>
            <a:endParaRPr lang="en-US" altLang="ko-KR" sz="1300" dirty="0" smtClean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300" dirty="0" smtClean="0">
                <a:latin typeface="+mn-ea"/>
              </a:rPr>
              <a:t>규칙이 거의 없고 아이가 원하는</a:t>
            </a:r>
            <a:endParaRPr lang="en-US" altLang="ko-KR" sz="1300" dirty="0" smtClean="0">
              <a:latin typeface="+mn-ea"/>
            </a:endParaRPr>
          </a:p>
          <a:p>
            <a:r>
              <a:rPr lang="en-US" altLang="ko-KR" sz="1300" dirty="0" smtClean="0">
                <a:latin typeface="+mn-ea"/>
              </a:rPr>
              <a:t>   </a:t>
            </a:r>
            <a:r>
              <a:rPr lang="ko-KR" altLang="en-US" sz="1300" dirty="0" smtClean="0">
                <a:latin typeface="+mn-ea"/>
              </a:rPr>
              <a:t>대로 해줌</a:t>
            </a:r>
            <a:endParaRPr lang="ko-KR" altLang="en-US" sz="1300" dirty="0"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1230" y="4944650"/>
            <a:ext cx="32328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300" dirty="0" smtClean="0">
                <a:latin typeface="+mn-ea"/>
              </a:rPr>
              <a:t>권위주의적 태도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허용적 태도가 잘 </a:t>
            </a:r>
            <a:endParaRPr lang="en-US" altLang="ko-KR" sz="1300" dirty="0" smtClean="0">
              <a:latin typeface="+mn-ea"/>
            </a:endParaRPr>
          </a:p>
          <a:p>
            <a:r>
              <a:rPr lang="en-US" altLang="ko-KR" sz="1300" dirty="0" smtClean="0">
                <a:latin typeface="+mn-ea"/>
              </a:rPr>
              <a:t>   </a:t>
            </a:r>
            <a:r>
              <a:rPr lang="ko-KR" altLang="en-US" sz="1300" dirty="0" smtClean="0">
                <a:latin typeface="+mn-ea"/>
              </a:rPr>
              <a:t>조화됨</a:t>
            </a:r>
            <a:endParaRPr lang="en-US" altLang="ko-KR" sz="1300" dirty="0" smtClean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300" dirty="0" smtClean="0">
                <a:latin typeface="+mn-ea"/>
              </a:rPr>
              <a:t>아이 인격을 존중하며 민주적으로 대함 </a:t>
            </a:r>
            <a:endParaRPr lang="en-US" altLang="ko-KR" sz="1300" dirty="0" smtClean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300" dirty="0" smtClean="0">
                <a:latin typeface="+mn-ea"/>
              </a:rPr>
              <a:t>일관성 있는 기준으로 양육</a:t>
            </a:r>
            <a:endParaRPr lang="en-US" altLang="ko-KR" sz="1300" dirty="0" smtClean="0"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300" dirty="0" smtClean="0">
                <a:latin typeface="+mn-ea"/>
              </a:rPr>
              <a:t>예절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질서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공중도덕의 규칙을 지켜야 할 경우</a:t>
            </a:r>
            <a:r>
              <a:rPr lang="en-US" altLang="ko-KR" sz="1300" dirty="0" smtClean="0">
                <a:latin typeface="+mn-ea"/>
              </a:rPr>
              <a:t>, </a:t>
            </a:r>
            <a:r>
              <a:rPr lang="ko-KR" altLang="en-US" sz="1300" dirty="0" smtClean="0">
                <a:latin typeface="+mn-ea"/>
              </a:rPr>
              <a:t>자율보다 권위를 가지고 양육</a:t>
            </a:r>
            <a:endParaRPr lang="ko-KR" altLang="en-US" sz="1300" dirty="0">
              <a:latin typeface="+mn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4608512" cy="1008112"/>
          </a:xfrm>
        </p:spPr>
        <p:txBody>
          <a:bodyPr>
            <a:noAutofit/>
          </a:bodyPr>
          <a:lstStyle/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나는 어떤 부모일까요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677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9" grpId="0"/>
      <p:bldP spid="8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다이어그램 25"/>
          <p:cNvGraphicFramePr/>
          <p:nvPr>
            <p:extLst>
              <p:ext uri="{D42A27DB-BD31-4B8C-83A1-F6EECF244321}">
                <p14:modId xmlns:p14="http://schemas.microsoft.com/office/powerpoint/2010/main" val="2093790195"/>
              </p:ext>
            </p:extLst>
          </p:nvPr>
        </p:nvGraphicFramePr>
        <p:xfrm>
          <a:off x="2448208" y="4119811"/>
          <a:ext cx="4284032" cy="226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539668410"/>
              </p:ext>
            </p:extLst>
          </p:nvPr>
        </p:nvGraphicFramePr>
        <p:xfrm>
          <a:off x="1475656" y="1734097"/>
          <a:ext cx="4284032" cy="2261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아래쪽 화살표 5"/>
          <p:cNvSpPr/>
          <p:nvPr/>
        </p:nvSpPr>
        <p:spPr>
          <a:xfrm>
            <a:off x="5291052" y="3834076"/>
            <a:ext cx="448870" cy="484611"/>
          </a:xfrm>
          <a:prstGeom prst="downArrow">
            <a:avLst>
              <a:gd name="adj1" fmla="val 53521"/>
              <a:gd name="adj2" fmla="val 5145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339752" y="548680"/>
            <a:ext cx="55446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부모의 역할은 무엇일까요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D2979D-798D-45EB-85DD-67268D82F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FD2979D-798D-45EB-85DD-67268D82F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52D4DC-0666-481F-8AD4-C8E2681AD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C52D4DC-0666-481F-8AD4-C8E2681AD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DBEC1E-4A3F-4BF6-9FDE-A2AA73C83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5DBEC1E-4A3F-4BF6-9FDE-A2AA73C83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53B719-D959-4954-9197-83DE93AED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C553B719-D959-4954-9197-83DE93AED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B60749-CD36-4455-92D6-87059A26D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AB60749-CD36-4455-92D6-87059A26D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6FD2979D-798D-45EB-85DD-67268D82F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>
                                            <p:graphicEl>
                                              <a:dgm id="{6FD2979D-798D-45EB-85DD-67268D82F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1C52D4DC-0666-481F-8AD4-C8E2681AD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>
                                            <p:graphicEl>
                                              <a:dgm id="{1C52D4DC-0666-481F-8AD4-C8E2681AD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85DBEC1E-4A3F-4BF6-9FDE-A2AA73C83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>
                                            <p:graphicEl>
                                              <a:dgm id="{85DBEC1E-4A3F-4BF6-9FDE-A2AA73C83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C553B719-D959-4954-9197-83DE93AED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>
                                            <p:graphicEl>
                                              <a:dgm id="{C553B719-D959-4954-9197-83DE93AED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CAB60749-CD36-4455-92D6-87059A26D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>
                                            <p:graphicEl>
                                              <a:dgm id="{CAB60749-CD36-4455-92D6-87059A26D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 uiExpand="1">
        <p:bldSub>
          <a:bldDgm bld="one"/>
        </p:bldSub>
      </p:bldGraphic>
      <p:bldGraphic spid="3" grpId="0">
        <p:bldSub>
          <a:bldDgm bld="one"/>
        </p:bldSub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010110509"/>
              </p:ext>
            </p:extLst>
          </p:nvPr>
        </p:nvGraphicFramePr>
        <p:xfrm>
          <a:off x="899592" y="1484784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24928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UP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51479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Down</a:t>
            </a:r>
            <a:endParaRPr lang="ko-KR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984"/>
            <a:ext cx="1771650" cy="56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483768" y="548680"/>
            <a:ext cx="53285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자신 있고 행복한 부모 되기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368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477C7-F138-46D2-962F-60A3885F7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77477C7-F138-46D2-962F-60A3885F7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1D98B-8F23-4218-80B5-4A8839F87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4DF1D98B-8F23-4218-80B5-4A8839F87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EA291-7D52-441B-9F75-CFE3ED96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595EA291-7D52-441B-9F75-CFE3ED96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73B317-33BE-459E-980A-7F51383EB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9B73B317-33BE-459E-980A-7F51383EB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83568" y="1916832"/>
            <a:ext cx="2880320" cy="576064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1400" b="1" dirty="0" smtClean="0">
                <a:latin typeface="+mn-ea"/>
              </a:rPr>
              <a:t>남의 자식을 흉보면 </a:t>
            </a:r>
            <a:endParaRPr lang="en-US" altLang="ko-KR" sz="1400" b="1" dirty="0" smtClean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1400" b="1" dirty="0" smtClean="0">
                <a:latin typeface="+mn-ea"/>
              </a:rPr>
              <a:t>제 자식도 그 아이를 닮는다</a:t>
            </a:r>
            <a:r>
              <a:rPr lang="en-US" altLang="ko-KR" sz="1400" b="1" dirty="0" smtClean="0">
                <a:latin typeface="+mn-ea"/>
              </a:rPr>
              <a:t>.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580112" y="1916832"/>
            <a:ext cx="2880320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어린 아이에게는 회초리보다 </a:t>
            </a:r>
            <a:endParaRPr lang="en-US" altLang="ko-KR" sz="14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엿이 낫다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.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3568" y="2708920"/>
            <a:ext cx="2880320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latin typeface="+mn-ea"/>
              </a:rPr>
              <a:t>자식을 낳기보다 </a:t>
            </a:r>
            <a:endParaRPr lang="en-US" altLang="ko-KR" sz="1400" b="1" dirty="0" smtClean="0">
              <a:latin typeface="+mn-ea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err="1" smtClean="0">
                <a:latin typeface="+mn-ea"/>
              </a:rPr>
              <a:t>부모되기가</a:t>
            </a:r>
            <a:r>
              <a:rPr lang="ko-KR" altLang="en-US" sz="1400" b="1" dirty="0" smtClean="0">
                <a:latin typeface="+mn-ea"/>
              </a:rPr>
              <a:t> 더 어렵다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5580112" y="2708920"/>
            <a:ext cx="2880320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업은 자식에게 배운다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.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83568" y="3501008"/>
            <a:ext cx="2880320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spc="-150" dirty="0" smtClean="0">
                <a:latin typeface="+mn-ea"/>
              </a:rPr>
              <a:t>귀엽게 기른 자식이 어미 꾸짖는다</a:t>
            </a:r>
            <a:r>
              <a:rPr lang="en-US" altLang="ko-KR" sz="1400" b="1" spc="-150" dirty="0" smtClean="0">
                <a:latin typeface="+mn-ea"/>
              </a:rPr>
              <a:t>.</a:t>
            </a:r>
            <a:endParaRPr lang="en-US" altLang="ko-KR" sz="1400" b="1" spc="-150" dirty="0">
              <a:latin typeface="+mn-ea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5580112" y="3501008"/>
            <a:ext cx="2880320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spc="-15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집 안에서 </a:t>
            </a: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귀염둥이는</a:t>
            </a:r>
            <a:r>
              <a:rPr lang="ko-KR" altLang="en-US" sz="1400" b="1" spc="-15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밖에 나가면        </a:t>
            </a:r>
            <a:r>
              <a:rPr lang="ko-KR" alt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미움둥이</a:t>
            </a: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된다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683568" y="4293096"/>
            <a:ext cx="2880320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latin typeface="+mn-ea"/>
              </a:rPr>
              <a:t>업은 아이 말도 귀담아 들으랬다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5580112" y="4293096"/>
            <a:ext cx="2880320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아이를 기르려면 </a:t>
            </a:r>
            <a:r>
              <a:rPr lang="ko-KR" alt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무당반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어사반</a:t>
            </a: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되어야 한다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.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683568" y="5085184"/>
            <a:ext cx="2880320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latin typeface="+mn-ea"/>
              </a:rPr>
              <a:t>아이는 칠수록 운다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5580112" y="5085184"/>
            <a:ext cx="2880320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남의 자식 흉보지 말고 </a:t>
            </a:r>
            <a:endParaRPr lang="en-US" altLang="ko-KR" sz="14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내 자식 가르쳐라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.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683568" y="5877272"/>
            <a:ext cx="2880320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latin typeface="+mn-ea"/>
              </a:rPr>
              <a:t>귀둥이가 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賤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둥이 된다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5580112" y="5877272"/>
            <a:ext cx="2880320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얼러 키운 효자 없다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.</a:t>
            </a:r>
            <a:endParaRPr lang="en-US" altLang="ko-KR" sz="14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3779912" y="22048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364088" y="22048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3779912" y="299695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364088" y="299695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3779912" y="378904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5364088" y="378904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3779912" y="45811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5364088" y="458112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3779912" y="53732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5364088" y="53732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3779912" y="61653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364088" y="61653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5" y="404664"/>
            <a:ext cx="1838325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lumMod val="75000"/>
                <a:lumOff val="2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직선 연결선 16"/>
          <p:cNvCxnSpPr/>
          <p:nvPr/>
        </p:nvCxnSpPr>
        <p:spPr>
          <a:xfrm flipH="1">
            <a:off x="3818936" y="2204864"/>
            <a:ext cx="1568012" cy="32073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H="1">
            <a:off x="3825631" y="2996952"/>
            <a:ext cx="1561317" cy="1607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0" name="직선 연결선 10239"/>
          <p:cNvCxnSpPr/>
          <p:nvPr/>
        </p:nvCxnSpPr>
        <p:spPr>
          <a:xfrm flipH="1">
            <a:off x="3818936" y="3789040"/>
            <a:ext cx="1568012" cy="2382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3" name="직선 연결선 10242"/>
          <p:cNvCxnSpPr/>
          <p:nvPr/>
        </p:nvCxnSpPr>
        <p:spPr>
          <a:xfrm flipH="1" flipV="1">
            <a:off x="3818936" y="3003647"/>
            <a:ext cx="1590871" cy="16003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5" name="직선 연결선 10244"/>
          <p:cNvCxnSpPr/>
          <p:nvPr/>
        </p:nvCxnSpPr>
        <p:spPr>
          <a:xfrm flipH="1" flipV="1">
            <a:off x="3802772" y="2204864"/>
            <a:ext cx="1584176" cy="3168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7" name="직선 연결선 10246"/>
          <p:cNvCxnSpPr/>
          <p:nvPr/>
        </p:nvCxnSpPr>
        <p:spPr>
          <a:xfrm flipH="1" flipV="1">
            <a:off x="3802772" y="3789040"/>
            <a:ext cx="1607035" cy="23991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제목 1"/>
          <p:cNvSpPr txBox="1">
            <a:spLocks/>
          </p:cNvSpPr>
          <p:nvPr/>
        </p:nvSpPr>
        <p:spPr>
          <a:xfrm>
            <a:off x="2483768" y="548680"/>
            <a:ext cx="53285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속담에 나타난 부모 역할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000" fill="hold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036"/>
            <a:ext cx="1809750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FF33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985595829"/>
              </p:ext>
            </p:extLst>
          </p:nvPr>
        </p:nvGraphicFramePr>
        <p:xfrm>
          <a:off x="1187624" y="1700808"/>
          <a:ext cx="4711749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직사각형 9"/>
          <p:cNvSpPr/>
          <p:nvPr/>
        </p:nvSpPr>
        <p:spPr>
          <a:xfrm>
            <a:off x="6125934" y="1858466"/>
            <a:ext cx="154241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9900" b="1" dirty="0">
                <a:solidFill>
                  <a:schemeClr val="accent4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83768" y="548680"/>
            <a:ext cx="59766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아이에게 바람직한 모델 보여주</a:t>
            </a:r>
            <a:r>
              <a:rPr lang="ko-KR" altLang="en-US" sz="3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기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 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03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29986" r="17600" b="23466"/>
          <a:stretch/>
        </p:blipFill>
        <p:spPr>
          <a:xfrm rot="360669">
            <a:off x="6467752" y="4581128"/>
            <a:ext cx="2350500" cy="1917710"/>
          </a:xfrm>
          <a:prstGeom prst="round2SameRect">
            <a:avLst/>
          </a:prstGeom>
        </p:spPr>
      </p:pic>
      <p:pic>
        <p:nvPicPr>
          <p:cNvPr id="5123" name="Picture 3" descr="C:\Users\User\AppData\Local\Microsoft\Windows\Temporary Internet Files\Content.IE5\Y8AEHJCH\MC900424802[1]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218">
            <a:off x="868872" y="1484806"/>
            <a:ext cx="5993431" cy="47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3284984"/>
            <a:ext cx="4898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중국 </a:t>
            </a:r>
            <a:r>
              <a:rPr lang="en-US" altLang="ko-KR" sz="28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‘</a:t>
            </a:r>
            <a:r>
              <a:rPr lang="ko-KR" altLang="en-US" sz="2800" dirty="0" err="1" smtClean="0">
                <a:latin typeface="궁서" panose="02030600000101010101" pitchFamily="18" charset="-127"/>
                <a:ea typeface="궁서" panose="02030600000101010101" pitchFamily="18" charset="-127"/>
              </a:rPr>
              <a:t>효자전</a:t>
            </a:r>
            <a:r>
              <a:rPr lang="en-US" altLang="ko-KR" sz="28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원곡 이야기</a:t>
            </a:r>
            <a:endParaRPr lang="en-US" altLang="ko-KR" sz="3600" b="1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036"/>
            <a:ext cx="1809750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FF33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483768" y="548680"/>
            <a:ext cx="59766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아이에게 바람직한 모델 보여주</a:t>
            </a:r>
            <a:r>
              <a:rPr lang="ko-KR" altLang="en-US" sz="3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기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 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229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 t="15682" r="19323" b="19264"/>
          <a:stretch/>
        </p:blipFill>
        <p:spPr>
          <a:xfrm>
            <a:off x="5580112" y="3212236"/>
            <a:ext cx="3226256" cy="323730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743075" cy="5810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67544" y="1628800"/>
            <a:ext cx="6120680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ko-KR" altLang="en-US" sz="2000" dirty="0" smtClean="0"/>
              <a:t>아이가 일으켜달라고 하면 손을 내밀어 일으켜 주고</a:t>
            </a:r>
            <a:endParaRPr lang="en-US" altLang="ko-KR" sz="2000" dirty="0" smtClean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ko-KR" altLang="en-US" sz="2000" dirty="0" smtClean="0"/>
              <a:t>아이가 걷기 시작하면 아이의 손을 잡고 함께 걸어주고</a:t>
            </a:r>
            <a:endParaRPr lang="en-US" altLang="ko-KR" sz="2000" dirty="0" smtClean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ko-KR" altLang="en-US" sz="2000" dirty="0" smtClean="0"/>
              <a:t>아이가 혼자 걷고 싶어하면 과감하게 손을 놓아주는 것 </a:t>
            </a:r>
            <a:endParaRPr lang="en-US" altLang="ko-KR" sz="2000" dirty="0" smtClean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ko-KR" altLang="en-US" sz="2000" dirty="0" smtClean="0"/>
              <a:t>그것이 부모의 역할입니다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483768" y="548680"/>
            <a:ext cx="44644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아이가 커 갈수록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848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38512">
            <a:off x="3280019" y="2027024"/>
            <a:ext cx="4933392" cy="413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04664"/>
            <a:ext cx="1762125" cy="552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354074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당신의 </a:t>
            </a:r>
            <a:r>
              <a:rPr lang="en-US" altLang="ko-KR" sz="1600" b="1" dirty="0" smtClean="0">
                <a:solidFill>
                  <a:schemeClr val="accent2">
                    <a:lumMod val="75000"/>
                  </a:schemeClr>
                </a:solidFill>
              </a:rPr>
              <a:t>80</a:t>
            </a:r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세 생일날</a:t>
            </a:r>
            <a:r>
              <a:rPr lang="en-US" altLang="ko-KR" sz="1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  <a:p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이미 장성한 자녀에게 </a:t>
            </a:r>
            <a:endParaRPr lang="en-US" altLang="ko-K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어떤 편지를 받고 싶은가요</a:t>
            </a:r>
            <a:r>
              <a:rPr lang="en-US" altLang="ko-KR" sz="16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당신은 어떤 부모로 </a:t>
            </a:r>
            <a:endParaRPr lang="en-US" altLang="ko-K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기억되고 싶은가요</a:t>
            </a:r>
            <a:r>
              <a:rPr lang="en-US" altLang="ko-KR" sz="16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ko-KR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t="14403" r="6902" b="14759"/>
          <a:stretch/>
        </p:blipFill>
        <p:spPr>
          <a:xfrm>
            <a:off x="179512" y="3861048"/>
            <a:ext cx="3096344" cy="2479568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267744" y="476672"/>
            <a:ext cx="63367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80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세 나의 생일에 자녀로부터 온 편지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0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13508"/>
            <a:ext cx="60769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구름 모양 설명선 3"/>
          <p:cNvSpPr/>
          <p:nvPr/>
        </p:nvSpPr>
        <p:spPr>
          <a:xfrm rot="21031733">
            <a:off x="489631" y="1469889"/>
            <a:ext cx="4324026" cy="1557336"/>
          </a:xfrm>
          <a:prstGeom prst="cloudCallout">
            <a:avLst>
              <a:gd name="adj1" fmla="val 17103"/>
              <a:gd name="adj2" fmla="val 85233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부모도 자격증을 받으면 어떨까요</a:t>
            </a:r>
            <a:r>
              <a:rPr lang="en-US" altLang="ko-KR" sz="2800" b="1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711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696382711"/>
              </p:ext>
            </p:extLst>
          </p:nvPr>
        </p:nvGraphicFramePr>
        <p:xfrm>
          <a:off x="755576" y="3356992"/>
          <a:ext cx="741682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1697939"/>
            <a:ext cx="712879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+mn-ea"/>
              </a:rPr>
              <a:t>부모가 되고 난 후 어떤 것이 달라지셨나요</a:t>
            </a:r>
            <a:r>
              <a:rPr lang="en-US" altLang="ko-KR" sz="2800" b="1" dirty="0" smtClean="0">
                <a:latin typeface="+mn-ea"/>
              </a:rPr>
              <a:t>?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15616" y="2132856"/>
            <a:ext cx="6640166" cy="31683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tx1"/>
                </a:solidFill>
              </a:rPr>
              <a:t>부모가 된 당신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endParaRPr lang="en-US" altLang="ko-KR" sz="3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solidFill>
                  <a:schemeClr val="tx1"/>
                </a:solidFill>
              </a:rPr>
              <a:t>한 가지는 무엇인가요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?</a:t>
            </a:r>
            <a:endParaRPr lang="ko-KR" altLang="en-US" sz="3600" b="1" u="sng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3379639"/>
            <a:ext cx="396044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rgbClr val="002060"/>
                </a:solidFill>
              </a:rPr>
              <a:t>가장 달라진 것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4608512" cy="1008112"/>
          </a:xfrm>
        </p:spPr>
        <p:txBody>
          <a:bodyPr>
            <a:noAutofit/>
          </a:bodyPr>
          <a:lstStyle/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나는 어떤 부모일까요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619200" y="1839119"/>
            <a:ext cx="7056784" cy="72578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아이가 꽃병을 깨놓고선 내가 안 그랬다고 거짓말을 한다면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?</a:t>
            </a:r>
          </a:p>
        </p:txBody>
      </p:sp>
      <p:sp>
        <p:nvSpPr>
          <p:cNvPr id="8" name="타원형 설명선 7"/>
          <p:cNvSpPr/>
          <p:nvPr/>
        </p:nvSpPr>
        <p:spPr>
          <a:xfrm>
            <a:off x="395536" y="3140968"/>
            <a:ext cx="2304256" cy="1728192"/>
          </a:xfrm>
          <a:prstGeom prst="wedgeEllipseCallout">
            <a:avLst>
              <a:gd name="adj1" fmla="val 30700"/>
              <a:gd name="adj2" fmla="val 755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깨뜨린 것과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거짓말한 것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모두 야단을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  <a:latin typeface="+mn-ea"/>
              </a:rPr>
              <a:t>치거나 벌을 준다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spc="-1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6300192" y="3140968"/>
            <a:ext cx="2304256" cy="1728192"/>
          </a:xfrm>
          <a:prstGeom prst="wedgeEllipseCallout">
            <a:avLst>
              <a:gd name="adj1" fmla="val -28411"/>
              <a:gd name="adj2" fmla="val 783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  <a:latin typeface="+mn-ea"/>
              </a:rPr>
              <a:t>아이의 거짓말을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믿어주며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괜찮다고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이야기한다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3131840" y="3140968"/>
            <a:ext cx="2736304" cy="1728192"/>
          </a:xfrm>
          <a:prstGeom prst="wedgeEllipseCallout">
            <a:avLst>
              <a:gd name="adj1" fmla="val 2591"/>
              <a:gd name="adj2" fmla="val 7996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안정된 분위기에서 꽃병이 깨진 것에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대해 아이와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이야기 나눈다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5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1839119"/>
            <a:ext cx="4528864" cy="72578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아이가 온 방바닥에 낙서를 했다면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?</a:t>
            </a:r>
          </a:p>
        </p:txBody>
      </p:sp>
      <p:sp>
        <p:nvSpPr>
          <p:cNvPr id="8" name="타원형 설명선 7"/>
          <p:cNvSpPr/>
          <p:nvPr/>
        </p:nvSpPr>
        <p:spPr>
          <a:xfrm>
            <a:off x="395536" y="3140968"/>
            <a:ext cx="2304256" cy="1728192"/>
          </a:xfrm>
          <a:prstGeom prst="wedgeEllipseCallout">
            <a:avLst>
              <a:gd name="adj1" fmla="val 30700"/>
              <a:gd name="adj2" fmla="val 755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  <a:latin typeface="+mn-ea"/>
              </a:rPr>
              <a:t>화를 내며 낙서를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직접 지운 다음 크레용을 치워버린다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6300192" y="3140968"/>
            <a:ext cx="2304256" cy="1728192"/>
          </a:xfrm>
          <a:prstGeom prst="wedgeEllipseCallout">
            <a:avLst>
              <a:gd name="adj1" fmla="val -28411"/>
              <a:gd name="adj2" fmla="val 783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마음껏 낙서해 보도록 한 뒤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나중에 정리해준다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3131840" y="3140968"/>
            <a:ext cx="2736304" cy="1728192"/>
          </a:xfrm>
          <a:prstGeom prst="wedgeEllipseCallout">
            <a:avLst>
              <a:gd name="adj1" fmla="val 2591"/>
              <a:gd name="adj2" fmla="val 7996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충분한 종이를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마련해주고 아이와 낙서하는 곳을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정해본다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4608512" cy="1008112"/>
          </a:xfrm>
        </p:spPr>
        <p:txBody>
          <a:bodyPr>
            <a:noAutofit/>
          </a:bodyPr>
          <a:lstStyle/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나는 어떤 부모일까요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803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1844824"/>
            <a:ext cx="6833120" cy="72578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아이가 놀이를 하다 마음대로 되지 않아 짜증을 부린다면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?</a:t>
            </a:r>
          </a:p>
        </p:txBody>
      </p:sp>
      <p:sp>
        <p:nvSpPr>
          <p:cNvPr id="8" name="타원형 설명선 7"/>
          <p:cNvSpPr/>
          <p:nvPr/>
        </p:nvSpPr>
        <p:spPr>
          <a:xfrm>
            <a:off x="395536" y="3140968"/>
            <a:ext cx="2304256" cy="1728192"/>
          </a:xfrm>
          <a:prstGeom prst="wedgeEllipseCallout">
            <a:avLst>
              <a:gd name="adj1" fmla="val 30700"/>
              <a:gd name="adj2" fmla="val 755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짜증부리지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말라고 야단을 친다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6300192" y="3140968"/>
            <a:ext cx="2304256" cy="1728192"/>
          </a:xfrm>
          <a:prstGeom prst="wedgeEllipseCallout">
            <a:avLst>
              <a:gd name="adj1" fmla="val -28411"/>
              <a:gd name="adj2" fmla="val 783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  <a:latin typeface="+mn-ea"/>
              </a:rPr>
              <a:t>아이가 하고 싶은 대로 될 수 있도록 도와준다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spc="-1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3131840" y="3140968"/>
            <a:ext cx="2736304" cy="1728192"/>
          </a:xfrm>
          <a:prstGeom prst="wedgeEllipseCallout">
            <a:avLst>
              <a:gd name="adj1" fmla="val 2591"/>
              <a:gd name="adj2" fmla="val 7996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짜증난 이유를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물어보고 스스로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  <a:latin typeface="+mn-ea"/>
              </a:rPr>
              <a:t>해결해 볼 수 있도록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돕는다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4608512" cy="1008112"/>
          </a:xfrm>
        </p:spPr>
        <p:txBody>
          <a:bodyPr>
            <a:noAutofit/>
          </a:bodyPr>
          <a:lstStyle/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나는 어떤 부모일까요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41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1839119"/>
            <a:ext cx="5680992" cy="72578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아이가 </a:t>
            </a:r>
            <a:r>
              <a:rPr lang="ko-KR" altLang="en-US" b="1" dirty="0" err="1" smtClean="0">
                <a:solidFill>
                  <a:schemeClr val="bg1"/>
                </a:solidFill>
                <a:latin typeface="+mn-ea"/>
              </a:rPr>
              <a:t>마트에서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 장난감을 사달라고 조른다면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?</a:t>
            </a:r>
          </a:p>
        </p:txBody>
      </p:sp>
      <p:sp>
        <p:nvSpPr>
          <p:cNvPr id="8" name="타원형 설명선 7"/>
          <p:cNvSpPr/>
          <p:nvPr/>
        </p:nvSpPr>
        <p:spPr>
          <a:xfrm>
            <a:off x="395536" y="3140968"/>
            <a:ext cx="2304256" cy="1728192"/>
          </a:xfrm>
          <a:prstGeom prst="wedgeEllipseCallout">
            <a:avLst>
              <a:gd name="adj1" fmla="val 30700"/>
              <a:gd name="adj2" fmla="val 755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화를 내면서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아이의 손목을 잡고 그 자리를 떠난다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6300192" y="3140968"/>
            <a:ext cx="2304256" cy="1728192"/>
          </a:xfrm>
          <a:prstGeom prst="wedgeEllipseCallout">
            <a:avLst>
              <a:gd name="adj1" fmla="val -28411"/>
              <a:gd name="adj2" fmla="val 783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아이가 원하는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장난감은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무조건 사준다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3131840" y="3140968"/>
            <a:ext cx="2736304" cy="1728192"/>
          </a:xfrm>
          <a:prstGeom prst="wedgeEllipseCallout">
            <a:avLst>
              <a:gd name="adj1" fmla="val 2591"/>
              <a:gd name="adj2" fmla="val 7996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감정을 수용해주고 필요한 장난감만 선택하도록 돕는다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4608512" cy="1008112"/>
          </a:xfrm>
        </p:spPr>
        <p:txBody>
          <a:bodyPr>
            <a:noAutofit/>
          </a:bodyPr>
          <a:lstStyle/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나는 어떤 부모일까요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343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1839119"/>
            <a:ext cx="4600872" cy="72578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어떤 행동을 가장 많이 선택하셨나요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?</a:t>
            </a:r>
          </a:p>
        </p:txBody>
      </p:sp>
      <p:sp>
        <p:nvSpPr>
          <p:cNvPr id="8" name="타원형 설명선 7"/>
          <p:cNvSpPr/>
          <p:nvPr/>
        </p:nvSpPr>
        <p:spPr>
          <a:xfrm>
            <a:off x="395536" y="3140968"/>
            <a:ext cx="2304256" cy="1728192"/>
          </a:xfrm>
          <a:prstGeom prst="wedgeEllipseCallout">
            <a:avLst>
              <a:gd name="adj1" fmla="val 30700"/>
              <a:gd name="adj2" fmla="val 755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권위주의적인 양육태도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6300192" y="3140968"/>
            <a:ext cx="2304256" cy="1728192"/>
          </a:xfrm>
          <a:prstGeom prst="wedgeEllipseCallout">
            <a:avLst>
              <a:gd name="adj1" fmla="val -28411"/>
              <a:gd name="adj2" fmla="val 783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허용적인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양육태도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3131840" y="3140968"/>
            <a:ext cx="2736304" cy="1728192"/>
          </a:xfrm>
          <a:prstGeom prst="wedgeEllipseCallout">
            <a:avLst>
              <a:gd name="adj1" fmla="val 2591"/>
              <a:gd name="adj2" fmla="val 7996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민주적인 양육태도</a:t>
            </a:r>
            <a:endParaRPr lang="ko-KR" altLang="en-US" sz="16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4608512" cy="1008112"/>
          </a:xfrm>
        </p:spPr>
        <p:txBody>
          <a:bodyPr>
            <a:noAutofit/>
          </a:bodyPr>
          <a:lstStyle/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나는 어떤 부모일까요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88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TC010237555[[fn=심플 테마]]</Template>
  <TotalTime>1310</TotalTime>
  <Words>503</Words>
  <Application>Microsoft Office PowerPoint</Application>
  <PresentationFormat>화면 슬라이드 쇼(4:3)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New_Simple01</vt:lpstr>
      <vt:lpstr>행복한 아이를 위한  부모인성교육</vt:lpstr>
      <vt:lpstr>PowerPoint 프레젠테이션</vt:lpstr>
      <vt:lpstr>PowerPoint 프레젠테이션</vt:lpstr>
      <vt:lpstr>PowerPoint 프레젠테이션</vt:lpstr>
      <vt:lpstr>나는 어떤 부모일까요?</vt:lpstr>
      <vt:lpstr>나는 어떤 부모일까요?</vt:lpstr>
      <vt:lpstr>나는 어떤 부모일까요?</vt:lpstr>
      <vt:lpstr>나는 어떤 부모일까요?</vt:lpstr>
      <vt:lpstr>나는 어떤 부모일까요?</vt:lpstr>
      <vt:lpstr>나는 어떤 부모일까요?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행복한 아이를 위한  부모인성교육</dc:title>
  <dc:creator>User</dc:creator>
  <cp:lastModifiedBy>중앙육아</cp:lastModifiedBy>
  <cp:revision>81</cp:revision>
  <dcterms:created xsi:type="dcterms:W3CDTF">2014-07-28T00:19:03Z</dcterms:created>
  <dcterms:modified xsi:type="dcterms:W3CDTF">2015-05-11T07:38:48Z</dcterms:modified>
</cp:coreProperties>
</file>