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57" r:id="rId3"/>
    <p:sldId id="259" r:id="rId4"/>
    <p:sldId id="288" r:id="rId5"/>
    <p:sldId id="278" r:id="rId6"/>
    <p:sldId id="279" r:id="rId7"/>
    <p:sldId id="280" r:id="rId8"/>
    <p:sldId id="264" r:id="rId9"/>
    <p:sldId id="281" r:id="rId10"/>
    <p:sldId id="282" r:id="rId11"/>
    <p:sldId id="283" r:id="rId12"/>
    <p:sldId id="284" r:id="rId13"/>
    <p:sldId id="285" r:id="rId14"/>
    <p:sldId id="276" r:id="rId15"/>
    <p:sldId id="270" r:id="rId16"/>
    <p:sldId id="286" r:id="rId17"/>
    <p:sldId id="271" r:id="rId18"/>
    <p:sldId id="287" r:id="rId19"/>
    <p:sldId id="277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pGlLhtbnfg3sspeDACQUHg==" hashData="LA0PdVZB2uP35wiI3xBtPQ6f7x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0E4"/>
    <a:srgbClr val="FFFFCC"/>
    <a:srgbClr val="E19423"/>
    <a:srgbClr val="E84D1C"/>
    <a:srgbClr val="FF552D"/>
    <a:srgbClr val="FF643F"/>
    <a:srgbClr val="FF3E11"/>
    <a:srgbClr val="FF9900"/>
    <a:srgbClr val="77943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703" autoAdjust="0"/>
  </p:normalViewPr>
  <p:slideViewPr>
    <p:cSldViewPr>
      <p:cViewPr>
        <p:scale>
          <a:sx n="90" d="100"/>
          <a:sy n="90" d="100"/>
        </p:scale>
        <p:origin x="-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6D71F-337F-4CE7-92ED-2D5D30940485}" type="doc">
      <dgm:prSet loTypeId="urn:microsoft.com/office/officeart/2005/8/layout/equation1" loCatId="process" qsTypeId="urn:microsoft.com/office/officeart/2005/8/quickstyle/simple4" qsCatId="simple" csTypeId="urn:microsoft.com/office/officeart/2005/8/colors/colorful1" csCatId="colorful" phldr="1"/>
      <dgm:spPr/>
    </dgm:pt>
    <dgm:pt modelId="{EA8E8307-7A9E-413F-92C1-36865C112752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marL="0" marR="0" indent="0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sz="2000" dirty="0" smtClean="0">
              <a:solidFill>
                <a:schemeClr val="tx1"/>
              </a:solidFill>
            </a:rPr>
            <a:t>기울어질 </a:t>
          </a:r>
          <a:endParaRPr lang="en-US" altLang="ko-KR" sz="2000" dirty="0" smtClean="0">
            <a:solidFill>
              <a:schemeClr val="tx1"/>
            </a:solidFill>
          </a:endParaRPr>
        </a:p>
        <a:p>
          <a:pPr marL="0" marR="0" indent="0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sz="2400" b="1" dirty="0" smtClean="0">
              <a:solidFill>
                <a:schemeClr val="tx1"/>
              </a:solidFill>
            </a:rPr>
            <a:t>경</a:t>
          </a:r>
          <a:r>
            <a:rPr lang="en-US" altLang="ko-KR" sz="2400" b="1" dirty="0" smtClean="0">
              <a:solidFill>
                <a:schemeClr val="tx1"/>
              </a:solidFill>
            </a:rPr>
            <a:t>(</a:t>
          </a:r>
          <a:r>
            <a:rPr lang="ko-KR" altLang="en-US" sz="2400" b="1" dirty="0" smtClean="0">
              <a:solidFill>
                <a:schemeClr val="tx1"/>
              </a:solidFill>
            </a:rPr>
            <a:t>傾</a:t>
          </a:r>
          <a:r>
            <a:rPr lang="en-US" altLang="ko-KR" sz="2400" b="1" dirty="0" smtClean="0">
              <a:solidFill>
                <a:schemeClr val="tx1"/>
              </a:solidFill>
            </a:rPr>
            <a:t>)</a:t>
          </a:r>
        </a:p>
      </dgm:t>
    </dgm:pt>
    <dgm:pt modelId="{FC7B8595-1628-40B4-B4AB-EFF972ADE897}" type="parTrans" cxnId="{42CC4011-ACC2-4068-9FD5-5D2FA9A6919B}">
      <dgm:prSet/>
      <dgm:spPr/>
      <dgm:t>
        <a:bodyPr/>
        <a:lstStyle/>
        <a:p>
          <a:pPr latinLnBrk="1"/>
          <a:endParaRPr lang="ko-KR" altLang="en-US" sz="2000">
            <a:solidFill>
              <a:schemeClr val="tx1"/>
            </a:solidFill>
          </a:endParaRPr>
        </a:p>
      </dgm:t>
    </dgm:pt>
    <dgm:pt modelId="{337126D0-60F4-4586-93EB-013A2C7E2CA4}" type="sibTrans" cxnId="{42CC4011-ACC2-4068-9FD5-5D2FA9A6919B}">
      <dgm:prSet custT="1"/>
      <dgm:spPr>
        <a:solidFill>
          <a:schemeClr val="accent3"/>
        </a:solidFill>
      </dgm:spPr>
      <dgm:t>
        <a:bodyPr/>
        <a:lstStyle/>
        <a:p>
          <a:pPr latinLnBrk="1"/>
          <a:endParaRPr lang="ko-KR" altLang="en-US" sz="1400">
            <a:solidFill>
              <a:schemeClr val="tx1"/>
            </a:solidFill>
          </a:endParaRPr>
        </a:p>
      </dgm:t>
    </dgm:pt>
    <dgm:pt modelId="{14119F73-5F0F-456B-8A67-F0B519D1137B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sz="2000" dirty="0" smtClean="0">
              <a:solidFill>
                <a:schemeClr val="tx1"/>
              </a:solidFill>
            </a:rPr>
            <a:t>들을 </a:t>
          </a:r>
          <a:endParaRPr lang="en-US" altLang="ko-KR" sz="2000" dirty="0" smtClean="0">
            <a:solidFill>
              <a:schemeClr val="tx1"/>
            </a:solidFill>
          </a:endParaRPr>
        </a:p>
        <a:p>
          <a:pPr latinLnBrk="1"/>
          <a:r>
            <a:rPr lang="ko-KR" altLang="en-US" sz="2400" b="1" dirty="0" smtClean="0">
              <a:solidFill>
                <a:schemeClr val="tx1"/>
              </a:solidFill>
            </a:rPr>
            <a:t>청</a:t>
          </a:r>
          <a:r>
            <a:rPr lang="en-US" altLang="ko-KR" sz="2400" b="1" dirty="0" smtClean="0">
              <a:solidFill>
                <a:schemeClr val="tx1"/>
              </a:solidFill>
            </a:rPr>
            <a:t>(</a:t>
          </a:r>
          <a:r>
            <a:rPr lang="ko-KR" altLang="en-US" sz="2400" b="1" dirty="0" smtClean="0">
              <a:solidFill>
                <a:schemeClr val="tx1"/>
              </a:solidFill>
            </a:rPr>
            <a:t>聽</a:t>
          </a:r>
          <a:r>
            <a:rPr lang="en-US" altLang="ko-KR" sz="2400" b="1" dirty="0" smtClean="0">
              <a:solidFill>
                <a:schemeClr val="tx1"/>
              </a:solidFill>
            </a:rPr>
            <a:t>)</a:t>
          </a:r>
          <a:endParaRPr lang="ko-KR" altLang="en-US" sz="2400" b="1" dirty="0">
            <a:solidFill>
              <a:schemeClr val="tx1"/>
            </a:solidFill>
          </a:endParaRPr>
        </a:p>
      </dgm:t>
    </dgm:pt>
    <dgm:pt modelId="{09583C55-17C7-47C6-B1DC-F57D2BE33BB8}" type="parTrans" cxnId="{E0A1AAC2-4DAB-44DA-8DCD-2CA9314D2967}">
      <dgm:prSet/>
      <dgm:spPr/>
      <dgm:t>
        <a:bodyPr/>
        <a:lstStyle/>
        <a:p>
          <a:pPr latinLnBrk="1"/>
          <a:endParaRPr lang="ko-KR" altLang="en-US" sz="2000">
            <a:solidFill>
              <a:schemeClr val="tx1"/>
            </a:solidFill>
          </a:endParaRPr>
        </a:p>
      </dgm:t>
    </dgm:pt>
    <dgm:pt modelId="{1A7C5DC2-B342-402F-A65E-D0CEF62C42EF}" type="sibTrans" cxnId="{E0A1AAC2-4DAB-44DA-8DCD-2CA9314D2967}">
      <dgm:prSet custT="1"/>
      <dgm:spPr>
        <a:solidFill>
          <a:schemeClr val="accent4"/>
        </a:solidFill>
      </dgm:spPr>
      <dgm:t>
        <a:bodyPr/>
        <a:lstStyle/>
        <a:p>
          <a:pPr latinLnBrk="1"/>
          <a:endParaRPr lang="ko-KR" altLang="en-US" sz="3600">
            <a:solidFill>
              <a:schemeClr val="tx1"/>
            </a:solidFill>
          </a:endParaRPr>
        </a:p>
      </dgm:t>
    </dgm:pt>
    <dgm:pt modelId="{A49ED862-6E4F-4C91-924A-9FDE144EAF7D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sz="2000" dirty="0" smtClean="0">
              <a:solidFill>
                <a:schemeClr val="tx1"/>
              </a:solidFill>
            </a:rPr>
            <a:t>기울여 들음</a:t>
          </a:r>
          <a:endParaRPr lang="en-US" altLang="ko-KR" sz="2000" dirty="0" smtClean="0">
            <a:solidFill>
              <a:schemeClr val="tx1"/>
            </a:solidFill>
          </a:endParaRPr>
        </a:p>
        <a:p>
          <a:pPr latinLnBrk="1"/>
          <a:r>
            <a:rPr lang="ko-KR" altLang="en-US" sz="2400" b="1" dirty="0" smtClean="0">
              <a:solidFill>
                <a:schemeClr val="tx1"/>
              </a:solidFill>
            </a:rPr>
            <a:t>경청</a:t>
          </a:r>
          <a:r>
            <a:rPr lang="en-US" altLang="ko-KR" sz="2400" b="1" dirty="0" smtClean="0">
              <a:solidFill>
                <a:schemeClr val="tx1"/>
              </a:solidFill>
            </a:rPr>
            <a:t>(</a:t>
          </a:r>
          <a:r>
            <a:rPr lang="ko-KR" altLang="en-US" sz="2400" b="1" dirty="0" smtClean="0">
              <a:solidFill>
                <a:schemeClr val="tx1"/>
              </a:solidFill>
            </a:rPr>
            <a:t>傾聽</a:t>
          </a:r>
          <a:r>
            <a:rPr lang="en-US" altLang="ko-KR" sz="2400" b="1" dirty="0" smtClean="0">
              <a:solidFill>
                <a:schemeClr val="tx1"/>
              </a:solidFill>
            </a:rPr>
            <a:t>)</a:t>
          </a:r>
          <a:endParaRPr lang="ko-KR" altLang="en-US" sz="2400" b="1" dirty="0">
            <a:solidFill>
              <a:schemeClr val="tx1"/>
            </a:solidFill>
          </a:endParaRPr>
        </a:p>
      </dgm:t>
    </dgm:pt>
    <dgm:pt modelId="{08A4CA49-271C-441F-9077-075DCF934FE0}" type="parTrans" cxnId="{98ED2093-6E22-40DC-902E-F2830259A0E7}">
      <dgm:prSet/>
      <dgm:spPr/>
      <dgm:t>
        <a:bodyPr/>
        <a:lstStyle/>
        <a:p>
          <a:pPr latinLnBrk="1"/>
          <a:endParaRPr lang="ko-KR" altLang="en-US" sz="2000">
            <a:solidFill>
              <a:schemeClr val="tx1"/>
            </a:solidFill>
          </a:endParaRPr>
        </a:p>
      </dgm:t>
    </dgm:pt>
    <dgm:pt modelId="{551DC825-757D-4001-9024-689BB74DA1B6}" type="sibTrans" cxnId="{98ED2093-6E22-40DC-902E-F2830259A0E7}">
      <dgm:prSet/>
      <dgm:spPr/>
      <dgm:t>
        <a:bodyPr/>
        <a:lstStyle/>
        <a:p>
          <a:pPr latinLnBrk="1"/>
          <a:endParaRPr lang="ko-KR" altLang="en-US" sz="2000">
            <a:solidFill>
              <a:schemeClr val="tx1"/>
            </a:solidFill>
          </a:endParaRPr>
        </a:p>
      </dgm:t>
    </dgm:pt>
    <dgm:pt modelId="{2F648DA2-F805-42BD-8991-8C81A37A4447}" type="pres">
      <dgm:prSet presAssocID="{F926D71F-337F-4CE7-92ED-2D5D30940485}" presName="linearFlow" presStyleCnt="0">
        <dgm:presLayoutVars>
          <dgm:dir/>
          <dgm:resizeHandles val="exact"/>
        </dgm:presLayoutVars>
      </dgm:prSet>
      <dgm:spPr/>
    </dgm:pt>
    <dgm:pt modelId="{6E8DF5EE-4F3E-42C1-BB65-5A7123EB84DA}" type="pres">
      <dgm:prSet presAssocID="{EA8E8307-7A9E-413F-92C1-36865C112752}" presName="node" presStyleLbl="node1" presStyleIdx="0" presStyleCnt="3" custScaleX="122198" custScaleY="12418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6BE4A2-DBC4-4C74-A6EB-92C0BD690081}" type="pres">
      <dgm:prSet presAssocID="{337126D0-60F4-4586-93EB-013A2C7E2CA4}" presName="spacerL" presStyleCnt="0"/>
      <dgm:spPr/>
    </dgm:pt>
    <dgm:pt modelId="{C5549365-87A8-432C-B832-527F2FADDDBF}" type="pres">
      <dgm:prSet presAssocID="{337126D0-60F4-4586-93EB-013A2C7E2CA4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97C19727-AD20-47FA-B890-73BB00355AC1}" type="pres">
      <dgm:prSet presAssocID="{337126D0-60F4-4586-93EB-013A2C7E2CA4}" presName="spacerR" presStyleCnt="0"/>
      <dgm:spPr/>
    </dgm:pt>
    <dgm:pt modelId="{0783E156-DF99-4860-9593-E8A4BCF5BA96}" type="pres">
      <dgm:prSet presAssocID="{14119F73-5F0F-456B-8A67-F0B519D1137B}" presName="node" presStyleLbl="node1" presStyleIdx="1" presStyleCnt="3" custScaleX="122198" custScaleY="12418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0B52E9F-DE68-45CB-9CBD-FF9F6CD48349}" type="pres">
      <dgm:prSet presAssocID="{1A7C5DC2-B342-402F-A65E-D0CEF62C42EF}" presName="spacerL" presStyleCnt="0"/>
      <dgm:spPr/>
    </dgm:pt>
    <dgm:pt modelId="{A6938DA8-9B91-4415-85B1-69A154199B20}" type="pres">
      <dgm:prSet presAssocID="{1A7C5DC2-B342-402F-A65E-D0CEF62C42EF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BC5E7FEE-C915-4C14-A86D-FE0A4FBFF4B3}" type="pres">
      <dgm:prSet presAssocID="{1A7C5DC2-B342-402F-A65E-D0CEF62C42EF}" presName="spacerR" presStyleCnt="0"/>
      <dgm:spPr/>
    </dgm:pt>
    <dgm:pt modelId="{F5D72369-264F-43B7-9572-A1BC8718FE51}" type="pres">
      <dgm:prSet presAssocID="{A49ED862-6E4F-4C91-924A-9FDE144EAF7D}" presName="node" presStyleLbl="node1" presStyleIdx="2" presStyleCnt="3" custScaleX="143686" custScaleY="14054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A21B6C3-CDB3-41D5-AD85-F7A4FB02903F}" type="presOf" srcId="{A49ED862-6E4F-4C91-924A-9FDE144EAF7D}" destId="{F5D72369-264F-43B7-9572-A1BC8718FE51}" srcOrd="0" destOrd="0" presId="urn:microsoft.com/office/officeart/2005/8/layout/equation1"/>
    <dgm:cxn modelId="{28A35D3E-AF08-43A8-9BA2-4A25D854DB9C}" type="presOf" srcId="{1A7C5DC2-B342-402F-A65E-D0CEF62C42EF}" destId="{A6938DA8-9B91-4415-85B1-69A154199B20}" srcOrd="0" destOrd="0" presId="urn:microsoft.com/office/officeart/2005/8/layout/equation1"/>
    <dgm:cxn modelId="{E3DB8AC4-8085-41DF-9EC2-025C0E26235D}" type="presOf" srcId="{F926D71F-337F-4CE7-92ED-2D5D30940485}" destId="{2F648DA2-F805-42BD-8991-8C81A37A4447}" srcOrd="0" destOrd="0" presId="urn:microsoft.com/office/officeart/2005/8/layout/equation1"/>
    <dgm:cxn modelId="{A3FE1D23-B789-4A3E-8A24-51EB822D67EB}" type="presOf" srcId="{337126D0-60F4-4586-93EB-013A2C7E2CA4}" destId="{C5549365-87A8-432C-B832-527F2FADDDBF}" srcOrd="0" destOrd="0" presId="urn:microsoft.com/office/officeart/2005/8/layout/equation1"/>
    <dgm:cxn modelId="{E0A1AAC2-4DAB-44DA-8DCD-2CA9314D2967}" srcId="{F926D71F-337F-4CE7-92ED-2D5D30940485}" destId="{14119F73-5F0F-456B-8A67-F0B519D1137B}" srcOrd="1" destOrd="0" parTransId="{09583C55-17C7-47C6-B1DC-F57D2BE33BB8}" sibTransId="{1A7C5DC2-B342-402F-A65E-D0CEF62C42EF}"/>
    <dgm:cxn modelId="{98ED2093-6E22-40DC-902E-F2830259A0E7}" srcId="{F926D71F-337F-4CE7-92ED-2D5D30940485}" destId="{A49ED862-6E4F-4C91-924A-9FDE144EAF7D}" srcOrd="2" destOrd="0" parTransId="{08A4CA49-271C-441F-9077-075DCF934FE0}" sibTransId="{551DC825-757D-4001-9024-689BB74DA1B6}"/>
    <dgm:cxn modelId="{1BB4FBD1-15D8-43E1-A306-216850BA9E56}" type="presOf" srcId="{14119F73-5F0F-456B-8A67-F0B519D1137B}" destId="{0783E156-DF99-4860-9593-E8A4BCF5BA96}" srcOrd="0" destOrd="0" presId="urn:microsoft.com/office/officeart/2005/8/layout/equation1"/>
    <dgm:cxn modelId="{42CC4011-ACC2-4068-9FD5-5D2FA9A6919B}" srcId="{F926D71F-337F-4CE7-92ED-2D5D30940485}" destId="{EA8E8307-7A9E-413F-92C1-36865C112752}" srcOrd="0" destOrd="0" parTransId="{FC7B8595-1628-40B4-B4AB-EFF972ADE897}" sibTransId="{337126D0-60F4-4586-93EB-013A2C7E2CA4}"/>
    <dgm:cxn modelId="{AC94F021-901F-426C-97A0-4DCE17A66EBE}" type="presOf" srcId="{EA8E8307-7A9E-413F-92C1-36865C112752}" destId="{6E8DF5EE-4F3E-42C1-BB65-5A7123EB84DA}" srcOrd="0" destOrd="0" presId="urn:microsoft.com/office/officeart/2005/8/layout/equation1"/>
    <dgm:cxn modelId="{CB2EEDA2-D58A-4CAD-AC9F-B30559F53319}" type="presParOf" srcId="{2F648DA2-F805-42BD-8991-8C81A37A4447}" destId="{6E8DF5EE-4F3E-42C1-BB65-5A7123EB84DA}" srcOrd="0" destOrd="0" presId="urn:microsoft.com/office/officeart/2005/8/layout/equation1"/>
    <dgm:cxn modelId="{31D83572-1460-44A6-AE68-59B446122348}" type="presParOf" srcId="{2F648DA2-F805-42BD-8991-8C81A37A4447}" destId="{646BE4A2-DBC4-4C74-A6EB-92C0BD690081}" srcOrd="1" destOrd="0" presId="urn:microsoft.com/office/officeart/2005/8/layout/equation1"/>
    <dgm:cxn modelId="{44F71559-AC50-4414-A76F-2B94F13364F4}" type="presParOf" srcId="{2F648DA2-F805-42BD-8991-8C81A37A4447}" destId="{C5549365-87A8-432C-B832-527F2FADDDBF}" srcOrd="2" destOrd="0" presId="urn:microsoft.com/office/officeart/2005/8/layout/equation1"/>
    <dgm:cxn modelId="{99D75B9B-3E1E-4CF7-BC5A-D2FCBB81AE41}" type="presParOf" srcId="{2F648DA2-F805-42BD-8991-8C81A37A4447}" destId="{97C19727-AD20-47FA-B890-73BB00355AC1}" srcOrd="3" destOrd="0" presId="urn:microsoft.com/office/officeart/2005/8/layout/equation1"/>
    <dgm:cxn modelId="{E5B8D24E-E3E4-4ECB-82BA-3DA30151578A}" type="presParOf" srcId="{2F648DA2-F805-42BD-8991-8C81A37A4447}" destId="{0783E156-DF99-4860-9593-E8A4BCF5BA96}" srcOrd="4" destOrd="0" presId="urn:microsoft.com/office/officeart/2005/8/layout/equation1"/>
    <dgm:cxn modelId="{986E2906-76C4-4D20-9F35-9A18D563CF33}" type="presParOf" srcId="{2F648DA2-F805-42BD-8991-8C81A37A4447}" destId="{C0B52E9F-DE68-45CB-9CBD-FF9F6CD48349}" srcOrd="5" destOrd="0" presId="urn:microsoft.com/office/officeart/2005/8/layout/equation1"/>
    <dgm:cxn modelId="{B80855F8-EB8A-4120-9783-8F12DB79CC74}" type="presParOf" srcId="{2F648DA2-F805-42BD-8991-8C81A37A4447}" destId="{A6938DA8-9B91-4415-85B1-69A154199B20}" srcOrd="6" destOrd="0" presId="urn:microsoft.com/office/officeart/2005/8/layout/equation1"/>
    <dgm:cxn modelId="{79B55B00-6967-4C7A-AB67-4C119C9C5422}" type="presParOf" srcId="{2F648DA2-F805-42BD-8991-8C81A37A4447}" destId="{BC5E7FEE-C915-4C14-A86D-FE0A4FBFF4B3}" srcOrd="7" destOrd="0" presId="urn:microsoft.com/office/officeart/2005/8/layout/equation1"/>
    <dgm:cxn modelId="{9E56B25B-AD0D-4F1F-B7D8-CEF6333FDC7C}" type="presParOf" srcId="{2F648DA2-F805-42BD-8991-8C81A37A4447}" destId="{F5D72369-264F-43B7-9572-A1BC8718FE5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0FA77-1B51-4AD2-8BFF-AEF6CAAB7C70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AC36E205-E713-477E-A865-2027F467BFD8}">
      <dgm:prSet phldrT="[텍스트]" custT="1"/>
      <dgm:spPr>
        <a:solidFill>
          <a:srgbClr val="80B0E4"/>
        </a:solidFill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/>
      </dgm:spPr>
      <dgm:t>
        <a:bodyPr/>
        <a:lstStyle/>
        <a:p>
          <a:pPr latinLnBrk="1"/>
          <a:r>
            <a:rPr lang="ko-KR" altLang="en-US" sz="8800" b="1" dirty="0" smtClean="0">
              <a:solidFill>
                <a:schemeClr val="tx1"/>
              </a:solidFill>
            </a:rPr>
            <a:t>聽</a:t>
          </a:r>
          <a:endParaRPr lang="ko-KR" altLang="en-US" sz="8800" b="1" dirty="0">
            <a:solidFill>
              <a:schemeClr val="tx1"/>
            </a:solidFill>
          </a:endParaRPr>
        </a:p>
      </dgm:t>
    </dgm:pt>
    <dgm:pt modelId="{A8794459-BD40-466B-B5D4-0ADA6DC2667A}" type="parTrans" cxnId="{D88E3F8E-460D-48D1-BD43-43D98768A4C1}">
      <dgm:prSet/>
      <dgm:spPr/>
      <dgm:t>
        <a:bodyPr/>
        <a:lstStyle/>
        <a:p>
          <a:pPr latinLnBrk="1"/>
          <a:endParaRPr lang="ko-KR" altLang="en-US"/>
        </a:p>
      </dgm:t>
    </dgm:pt>
    <dgm:pt modelId="{2CCF83D2-C1F0-4CBA-A22E-B57BA78C0124}" type="sibTrans" cxnId="{D88E3F8E-460D-48D1-BD43-43D98768A4C1}">
      <dgm:prSet/>
      <dgm:spPr/>
      <dgm:t>
        <a:bodyPr/>
        <a:lstStyle/>
        <a:p>
          <a:pPr latinLnBrk="1"/>
          <a:endParaRPr lang="ko-KR" altLang="en-US"/>
        </a:p>
      </dgm:t>
    </dgm:pt>
    <dgm:pt modelId="{933E6EA6-6CD6-4C61-ABA6-DA60CFEB835C}">
      <dgm:prSet phldrT="[텍스트]" custT="1"/>
      <dgm:spPr>
        <a:solidFill>
          <a:srgbClr val="ACC777"/>
        </a:solidFill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/>
      </dgm:spPr>
      <dgm:t>
        <a:bodyPr/>
        <a:lstStyle/>
        <a:p>
          <a:pPr latinLnBrk="1"/>
          <a:r>
            <a:rPr lang="ko-KR" altLang="en-US" sz="1600" b="1" dirty="0" smtClean="0">
              <a:solidFill>
                <a:schemeClr val="tx1"/>
              </a:solidFill>
              <a:latin typeface="+mn-ea"/>
              <a:ea typeface="+mn-ea"/>
            </a:rPr>
            <a:t>왕의 귀처럼 모든 소리를 들어라</a:t>
          </a:r>
          <a:endParaRPr lang="ko-KR" altLang="en-US" sz="1600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D08D1730-FA9A-4DD5-8766-BB8E8BA897FA}" type="parTrans" cxnId="{81110DE6-128B-4509-B0B0-D3CB1BBE1FD8}">
      <dgm:prSet/>
      <dgm:spPr/>
      <dgm:t>
        <a:bodyPr/>
        <a:lstStyle/>
        <a:p>
          <a:pPr latinLnBrk="1"/>
          <a:endParaRPr lang="ko-KR" altLang="en-US"/>
        </a:p>
      </dgm:t>
    </dgm:pt>
    <dgm:pt modelId="{A876B833-26F6-4761-87D1-2331F091117C}" type="sibTrans" cxnId="{81110DE6-128B-4509-B0B0-D3CB1BBE1FD8}">
      <dgm:prSet/>
      <dgm:spPr/>
      <dgm:t>
        <a:bodyPr/>
        <a:lstStyle/>
        <a:p>
          <a:pPr latinLnBrk="1"/>
          <a:endParaRPr lang="ko-KR" altLang="en-US"/>
        </a:p>
      </dgm:t>
    </dgm:pt>
    <dgm:pt modelId="{FCD73DFC-4869-47B8-8007-B38168585F20}">
      <dgm:prSet phldrT="[텍스트]" custT="1"/>
      <dgm:spPr>
        <a:solidFill>
          <a:srgbClr val="C25552"/>
        </a:solidFill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/>
      </dgm:spPr>
      <dgm:t>
        <a:bodyPr/>
        <a:lstStyle/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열 개의    </a:t>
          </a:r>
          <a:r>
            <a:rPr lang="ko-KR" altLang="en-US" sz="1600" b="1" spc="-150" dirty="0" smtClean="0">
              <a:solidFill>
                <a:schemeClr val="tx1"/>
              </a:solidFill>
            </a:rPr>
            <a:t>눈을 가져라</a:t>
          </a:r>
          <a:endParaRPr lang="ko-KR" altLang="en-US" sz="1600" b="1" spc="-150" dirty="0">
            <a:solidFill>
              <a:schemeClr val="tx1"/>
            </a:solidFill>
          </a:endParaRPr>
        </a:p>
      </dgm:t>
    </dgm:pt>
    <dgm:pt modelId="{426CC7BB-C4BA-42D7-BEB7-66A9C67F168D}" type="parTrans" cxnId="{992F17F5-2AEB-4565-8D67-36669983577E}">
      <dgm:prSet/>
      <dgm:spPr/>
      <dgm:t>
        <a:bodyPr/>
        <a:lstStyle/>
        <a:p>
          <a:pPr latinLnBrk="1"/>
          <a:endParaRPr lang="ko-KR" altLang="en-US"/>
        </a:p>
      </dgm:t>
    </dgm:pt>
    <dgm:pt modelId="{FCE46C93-B179-49A2-BA7B-1BEB544B32E8}" type="sibTrans" cxnId="{992F17F5-2AEB-4565-8D67-36669983577E}">
      <dgm:prSet/>
      <dgm:spPr/>
      <dgm:t>
        <a:bodyPr/>
        <a:lstStyle/>
        <a:p>
          <a:pPr latinLnBrk="1"/>
          <a:endParaRPr lang="ko-KR" altLang="en-US"/>
        </a:p>
      </dgm:t>
    </dgm:pt>
    <dgm:pt modelId="{272AFA25-0140-42FB-AD9F-E4C2B4DACA4E}">
      <dgm:prSet phldrT="[텍스트]" custT="1"/>
      <dgm:spPr>
        <a:solidFill>
          <a:schemeClr val="accent4">
            <a:lumMod val="60000"/>
            <a:lumOff val="4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/>
      </dgm:spPr>
      <dgm:t>
        <a:bodyPr/>
        <a:lstStyle/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하나의     마음으로   공감하라</a:t>
          </a:r>
          <a:endParaRPr lang="ko-KR" altLang="en-US" sz="1600" b="1" dirty="0">
            <a:solidFill>
              <a:schemeClr val="tx1"/>
            </a:solidFill>
          </a:endParaRPr>
        </a:p>
      </dgm:t>
    </dgm:pt>
    <dgm:pt modelId="{23BEE9E9-2911-4189-BB43-C328AFF8D262}" type="parTrans" cxnId="{A4B4236C-D1CF-4340-B9F8-0C82B0EA12BA}">
      <dgm:prSet/>
      <dgm:spPr/>
      <dgm:t>
        <a:bodyPr/>
        <a:lstStyle/>
        <a:p>
          <a:pPr latinLnBrk="1"/>
          <a:endParaRPr lang="ko-KR" altLang="en-US"/>
        </a:p>
      </dgm:t>
    </dgm:pt>
    <dgm:pt modelId="{A0B20E57-AC7E-4D84-BA36-DAC186728B5E}" type="sibTrans" cxnId="{A4B4236C-D1CF-4340-B9F8-0C82B0EA12BA}">
      <dgm:prSet/>
      <dgm:spPr/>
      <dgm:t>
        <a:bodyPr/>
        <a:lstStyle/>
        <a:p>
          <a:pPr latinLnBrk="1"/>
          <a:endParaRPr lang="ko-KR" altLang="en-US"/>
        </a:p>
      </dgm:t>
    </dgm:pt>
    <dgm:pt modelId="{ADC51FB7-79D6-4679-9797-BE63646E7B0A}" type="pres">
      <dgm:prSet presAssocID="{CB60FA77-1B51-4AD2-8BFF-AEF6CAAB7C70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81A5C21-D73A-420E-8CE4-D35322879FAF}" type="pres">
      <dgm:prSet presAssocID="{AC36E205-E713-477E-A865-2027F467BFD8}" presName="Parent" presStyleLbl="node0" presStyleIdx="0" presStyleCnt="1" custScaleX="86284" custScaleY="87998" custLinFactNeighborX="13742" custLinFactNeighborY="-2699">
        <dgm:presLayoutVars>
          <dgm:chMax val="5"/>
          <dgm:chPref val="5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20201C-D21C-4370-92B8-ABB88BB26C68}" type="pres">
      <dgm:prSet presAssocID="{AC36E205-E713-477E-A865-2027F467BFD8}" presName="Accent1" presStyleLbl="node1" presStyleIdx="0" presStyleCnt="15" custLinFactX="15823" custLinFactNeighborX="100000" custLinFactNeighborY="-24263"/>
      <dgm:spPr>
        <a:scene3d>
          <a:camera prst="orthographicFront"/>
          <a:lightRig rig="threePt" dir="t"/>
        </a:scene3d>
        <a:sp3d/>
      </dgm:spPr>
      <dgm:t>
        <a:bodyPr/>
        <a:lstStyle/>
        <a:p>
          <a:pPr latinLnBrk="1"/>
          <a:endParaRPr lang="ko-KR" altLang="en-US"/>
        </a:p>
      </dgm:t>
    </dgm:pt>
    <dgm:pt modelId="{43C946EF-EB35-4C33-B462-424E13663BDF}" type="pres">
      <dgm:prSet presAssocID="{AC36E205-E713-477E-A865-2027F467BFD8}" presName="Accent2" presStyleLbl="node1" presStyleIdx="1" presStyleCnt="15" custLinFactX="641160" custLinFactY="-200000" custLinFactNeighborX="700000" custLinFactNeighborY="-240256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/>
      </dgm:spPr>
      <dgm:t>
        <a:bodyPr/>
        <a:lstStyle/>
        <a:p>
          <a:pPr latinLnBrk="1"/>
          <a:endParaRPr lang="ko-KR" altLang="en-US"/>
        </a:p>
      </dgm:t>
    </dgm:pt>
    <dgm:pt modelId="{0BB0515B-1837-41BA-A387-A7C3C365B089}" type="pres">
      <dgm:prSet presAssocID="{AC36E205-E713-477E-A865-2027F467BFD8}" presName="Accent3" presStyleLbl="node1" presStyleIdx="2" presStyleCnt="15" custLinFactX="59735" custLinFactNeighborX="100000" custLinFactNeighborY="4389"/>
      <dgm:spPr>
        <a:scene3d>
          <a:camera prst="orthographicFront"/>
          <a:lightRig rig="threePt" dir="t"/>
        </a:scene3d>
        <a:sp3d/>
      </dgm:spPr>
      <dgm:t>
        <a:bodyPr/>
        <a:lstStyle/>
        <a:p>
          <a:pPr latinLnBrk="1"/>
          <a:endParaRPr lang="ko-KR" altLang="en-US"/>
        </a:p>
      </dgm:t>
    </dgm:pt>
    <dgm:pt modelId="{B0974BDD-386A-4998-88E2-16C78947B33D}" type="pres">
      <dgm:prSet presAssocID="{AC36E205-E713-477E-A865-2027F467BFD8}" presName="Accent4" presStyleLbl="node1" presStyleIdx="3" presStyleCnt="15" custLinFactX="-124387" custLinFactY="-400000" custLinFactNeighborX="-200000" custLinFactNeighborY="-466443"/>
      <dgm:spPr>
        <a:scene3d>
          <a:camera prst="orthographicFront"/>
          <a:lightRig rig="threePt" dir="t"/>
        </a:scene3d>
        <a:sp3d/>
      </dgm:spPr>
      <dgm:t>
        <a:bodyPr/>
        <a:lstStyle/>
        <a:p>
          <a:pPr latinLnBrk="1"/>
          <a:endParaRPr lang="ko-KR" altLang="en-US"/>
        </a:p>
      </dgm:t>
    </dgm:pt>
    <dgm:pt modelId="{EEC0D924-39E7-495B-B578-7B33E6BF750D}" type="pres">
      <dgm:prSet presAssocID="{AC36E205-E713-477E-A865-2027F467BFD8}" presName="Accent5" presStyleLbl="node1" presStyleIdx="4" presStyleCnt="15" custScaleX="145142" custScaleY="158056" custLinFactX="300000" custLinFactY="500000" custLinFactNeighborX="368697" custLinFactNeighborY="544691"/>
      <dgm:spPr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/>
      </dgm:spPr>
      <dgm:t>
        <a:bodyPr/>
        <a:lstStyle/>
        <a:p>
          <a:pPr latinLnBrk="1"/>
          <a:endParaRPr lang="ko-KR" altLang="en-US"/>
        </a:p>
      </dgm:t>
    </dgm:pt>
    <dgm:pt modelId="{37124609-94C8-4E55-93ED-B1B76076DE68}" type="pres">
      <dgm:prSet presAssocID="{AC36E205-E713-477E-A865-2027F467BFD8}" presName="Accent6" presStyleLbl="node1" presStyleIdx="5" presStyleCnt="15" custLinFactX="59735" custLinFactNeighborX="100000" custLinFactNeighborY="-33474"/>
      <dgm:spPr>
        <a:scene3d>
          <a:camera prst="orthographicFront"/>
          <a:lightRig rig="threePt" dir="t"/>
        </a:scene3d>
        <a:sp3d/>
      </dgm:spPr>
      <dgm:t>
        <a:bodyPr/>
        <a:lstStyle/>
        <a:p>
          <a:pPr latinLnBrk="1"/>
          <a:endParaRPr lang="ko-KR" altLang="en-US"/>
        </a:p>
      </dgm:t>
    </dgm:pt>
    <dgm:pt modelId="{5ACB74DC-26CC-4B20-978D-247D116E895A}" type="pres">
      <dgm:prSet presAssocID="{933E6EA6-6CD6-4C61-ABA6-DA60CFEB835C}" presName="Child1" presStyleLbl="node1" presStyleIdx="6" presStyleCnt="15" custScaleX="130543" custScaleY="124370" custLinFactNeighborX="746" custLinFactNeighborY="-37708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473B34-83CF-4B1A-916A-E817EB3FA686}" type="pres">
      <dgm:prSet presAssocID="{933E6EA6-6CD6-4C61-ABA6-DA60CFEB835C}" presName="Accent7" presStyleCnt="0"/>
      <dgm:spPr>
        <a:scene3d>
          <a:camera prst="orthographicFront"/>
          <a:lightRig rig="threePt" dir="t"/>
        </a:scene3d>
        <a:sp3d/>
      </dgm:spPr>
      <dgm:t>
        <a:bodyPr/>
        <a:lstStyle/>
        <a:p>
          <a:pPr latinLnBrk="1"/>
          <a:endParaRPr lang="ko-KR" altLang="en-US"/>
        </a:p>
      </dgm:t>
    </dgm:pt>
    <dgm:pt modelId="{7A1B388A-8F9A-498B-AC53-C3982CFD13F7}" type="pres">
      <dgm:prSet presAssocID="{933E6EA6-6CD6-4C61-ABA6-DA60CFEB835C}" presName="AccentHold1" presStyleLbl="node1" presStyleIdx="7" presStyleCnt="15" custLinFactX="15823" custLinFactNeighborX="100000" custLinFactNeighborY="-24263"/>
      <dgm:spPr>
        <a:scene3d>
          <a:camera prst="orthographicFront"/>
          <a:lightRig rig="threePt" dir="t"/>
        </a:scene3d>
        <a:sp3d/>
      </dgm:spPr>
      <dgm:t>
        <a:bodyPr/>
        <a:lstStyle/>
        <a:p>
          <a:pPr latinLnBrk="1"/>
          <a:endParaRPr lang="ko-KR" altLang="en-US"/>
        </a:p>
      </dgm:t>
    </dgm:pt>
    <dgm:pt modelId="{D77B37E3-02F1-4BD5-9D8E-FC243438D680}" type="pres">
      <dgm:prSet presAssocID="{933E6EA6-6CD6-4C61-ABA6-DA60CFEB835C}" presName="Accent8" presStyleCnt="0"/>
      <dgm:spPr>
        <a:scene3d>
          <a:camera prst="orthographicFront"/>
          <a:lightRig rig="threePt" dir="t"/>
        </a:scene3d>
        <a:sp3d/>
      </dgm:spPr>
      <dgm:t>
        <a:bodyPr/>
        <a:lstStyle/>
        <a:p>
          <a:pPr latinLnBrk="1"/>
          <a:endParaRPr lang="ko-KR" altLang="en-US"/>
        </a:p>
      </dgm:t>
    </dgm:pt>
    <dgm:pt modelId="{5513BA44-CD64-4DE3-819B-874DDA66DC11}" type="pres">
      <dgm:prSet presAssocID="{933E6EA6-6CD6-4C61-ABA6-DA60CFEB835C}" presName="AccentHold2" presStyleLbl="node1" presStyleIdx="8" presStyleCnt="15"/>
      <dgm:spPr>
        <a:scene3d>
          <a:camera prst="orthographicFront"/>
          <a:lightRig rig="threePt" dir="t"/>
        </a:scene3d>
        <a:sp3d/>
      </dgm:spPr>
      <dgm:t>
        <a:bodyPr/>
        <a:lstStyle/>
        <a:p>
          <a:pPr latinLnBrk="1"/>
          <a:endParaRPr lang="ko-KR" altLang="en-US"/>
        </a:p>
      </dgm:t>
    </dgm:pt>
    <dgm:pt modelId="{135FE268-9929-4D1C-A640-CFA79997C058}" type="pres">
      <dgm:prSet presAssocID="{FCD73DFC-4869-47B8-8007-B38168585F20}" presName="Child2" presStyleLbl="node1" presStyleIdx="9" presStyleCnt="15" custScaleX="111282" custScaleY="112340" custLinFactNeighborX="22084" custLinFactNeighborY="-6335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05A0DE-54BB-4513-B474-54B02D4FF734}" type="pres">
      <dgm:prSet presAssocID="{FCD73DFC-4869-47B8-8007-B38168585F20}" presName="Accent9" presStyleCnt="0"/>
      <dgm:spPr>
        <a:scene3d>
          <a:camera prst="orthographicFront"/>
          <a:lightRig rig="threePt" dir="t"/>
        </a:scene3d>
        <a:sp3d/>
      </dgm:spPr>
      <dgm:t>
        <a:bodyPr/>
        <a:lstStyle/>
        <a:p>
          <a:pPr latinLnBrk="1"/>
          <a:endParaRPr lang="ko-KR" altLang="en-US"/>
        </a:p>
      </dgm:t>
    </dgm:pt>
    <dgm:pt modelId="{860191CA-9544-49E2-B465-F5C5469454AA}" type="pres">
      <dgm:prSet presAssocID="{FCD73DFC-4869-47B8-8007-B38168585F20}" presName="AccentHold1" presStyleLbl="node1" presStyleIdx="10" presStyleCnt="15" custLinFactX="15823" custLinFactNeighborX="100000" custLinFactNeighborY="-24263"/>
      <dgm:spPr>
        <a:scene3d>
          <a:camera prst="orthographicFront"/>
          <a:lightRig rig="threePt" dir="t"/>
        </a:scene3d>
        <a:sp3d/>
      </dgm:spPr>
      <dgm:t>
        <a:bodyPr/>
        <a:lstStyle/>
        <a:p>
          <a:pPr latinLnBrk="1"/>
          <a:endParaRPr lang="ko-KR" altLang="en-US"/>
        </a:p>
      </dgm:t>
    </dgm:pt>
    <dgm:pt modelId="{B2B017F6-543B-4457-81E5-C7E7A6D04F8B}" type="pres">
      <dgm:prSet presAssocID="{FCD73DFC-4869-47B8-8007-B38168585F20}" presName="Accent10" presStyleCnt="0"/>
      <dgm:spPr>
        <a:scene3d>
          <a:camera prst="orthographicFront"/>
          <a:lightRig rig="threePt" dir="t"/>
        </a:scene3d>
        <a:sp3d/>
      </dgm:spPr>
      <dgm:t>
        <a:bodyPr/>
        <a:lstStyle/>
        <a:p>
          <a:pPr latinLnBrk="1"/>
          <a:endParaRPr lang="ko-KR" altLang="en-US"/>
        </a:p>
      </dgm:t>
    </dgm:pt>
    <dgm:pt modelId="{86B8ABC3-3870-47EA-9512-70C9D7913ACD}" type="pres">
      <dgm:prSet presAssocID="{FCD73DFC-4869-47B8-8007-B38168585F20}" presName="AccentHold2" presStyleLbl="node1" presStyleIdx="11" presStyleCnt="15"/>
      <dgm:spPr>
        <a:scene3d>
          <a:camera prst="orthographicFront"/>
          <a:lightRig rig="threePt" dir="t"/>
        </a:scene3d>
        <a:sp3d/>
      </dgm:spPr>
      <dgm:t>
        <a:bodyPr/>
        <a:lstStyle/>
        <a:p>
          <a:pPr latinLnBrk="1"/>
          <a:endParaRPr lang="ko-KR" altLang="en-US"/>
        </a:p>
      </dgm:t>
    </dgm:pt>
    <dgm:pt modelId="{0D1586E1-76AE-4D16-9600-277D8BC9719D}" type="pres">
      <dgm:prSet presAssocID="{FCD73DFC-4869-47B8-8007-B38168585F20}" presName="Accent11" presStyleCnt="0"/>
      <dgm:spPr>
        <a:scene3d>
          <a:camera prst="orthographicFront"/>
          <a:lightRig rig="threePt" dir="t"/>
        </a:scene3d>
        <a:sp3d/>
      </dgm:spPr>
      <dgm:t>
        <a:bodyPr/>
        <a:lstStyle/>
        <a:p>
          <a:pPr latinLnBrk="1"/>
          <a:endParaRPr lang="ko-KR" altLang="en-US"/>
        </a:p>
      </dgm:t>
    </dgm:pt>
    <dgm:pt modelId="{76254E0E-FD80-4FB0-A8CE-BFE14FB9F4C4}" type="pres">
      <dgm:prSet presAssocID="{FCD73DFC-4869-47B8-8007-B38168585F20}" presName="AccentHold3" presStyleLbl="node1" presStyleIdx="12" presStyleCnt="15" custLinFactX="59735" custLinFactNeighborX="100000" custLinFactNeighborY="-33474"/>
      <dgm:spPr>
        <a:scene3d>
          <a:camera prst="orthographicFront"/>
          <a:lightRig rig="threePt" dir="t"/>
        </a:scene3d>
        <a:sp3d/>
      </dgm:spPr>
      <dgm:t>
        <a:bodyPr/>
        <a:lstStyle/>
        <a:p>
          <a:pPr latinLnBrk="1"/>
          <a:endParaRPr lang="ko-KR" altLang="en-US"/>
        </a:p>
      </dgm:t>
    </dgm:pt>
    <dgm:pt modelId="{CCF4F5A3-2DC7-4A93-A3A4-8364607B3757}" type="pres">
      <dgm:prSet presAssocID="{272AFA25-0140-42FB-AD9F-E4C2B4DACA4E}" presName="Child3" presStyleLbl="node1" presStyleIdx="13" presStyleCnt="15" custScaleX="108105" custScaleY="108647" custLinFactNeighborX="-51305" custLinFactNeighborY="-1551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6A808EE-A392-4B5A-9EED-6CD98F13579A}" type="pres">
      <dgm:prSet presAssocID="{272AFA25-0140-42FB-AD9F-E4C2B4DACA4E}" presName="Accent12" presStyleCnt="0"/>
      <dgm:spPr>
        <a:scene3d>
          <a:camera prst="orthographicFront"/>
          <a:lightRig rig="threePt" dir="t"/>
        </a:scene3d>
        <a:sp3d/>
      </dgm:spPr>
      <dgm:t>
        <a:bodyPr/>
        <a:lstStyle/>
        <a:p>
          <a:pPr latinLnBrk="1"/>
          <a:endParaRPr lang="ko-KR" altLang="en-US"/>
        </a:p>
      </dgm:t>
    </dgm:pt>
    <dgm:pt modelId="{C8365340-DA3F-4554-9A49-8742E56EBF94}" type="pres">
      <dgm:prSet presAssocID="{272AFA25-0140-42FB-AD9F-E4C2B4DACA4E}" presName="AccentHold1" presStyleLbl="node1" presStyleIdx="14" presStyleCnt="15" custLinFactX="-743675" custLinFactNeighborX="-800000" custLinFactNeighborY="-22317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threePt" dir="t"/>
        </a:scene3d>
        <a:sp3d/>
      </dgm:spPr>
      <dgm:t>
        <a:bodyPr/>
        <a:lstStyle/>
        <a:p>
          <a:pPr latinLnBrk="1"/>
          <a:endParaRPr lang="ko-KR" altLang="en-US"/>
        </a:p>
      </dgm:t>
    </dgm:pt>
  </dgm:ptLst>
  <dgm:cxnLst>
    <dgm:cxn modelId="{DB72F0BE-CF2E-4DFA-A118-BCBDFB2B25B1}" type="presOf" srcId="{FCD73DFC-4869-47B8-8007-B38168585F20}" destId="{135FE268-9929-4D1C-A640-CFA79997C058}" srcOrd="0" destOrd="0" presId="urn:microsoft.com/office/officeart/2009/3/layout/CircleRelationship"/>
    <dgm:cxn modelId="{A4B4236C-D1CF-4340-B9F8-0C82B0EA12BA}" srcId="{AC36E205-E713-477E-A865-2027F467BFD8}" destId="{272AFA25-0140-42FB-AD9F-E4C2B4DACA4E}" srcOrd="2" destOrd="0" parTransId="{23BEE9E9-2911-4189-BB43-C328AFF8D262}" sibTransId="{A0B20E57-AC7E-4D84-BA36-DAC186728B5E}"/>
    <dgm:cxn modelId="{AD557801-EBCB-49C0-A23A-7C9F0F6FE0F3}" type="presOf" srcId="{CB60FA77-1B51-4AD2-8BFF-AEF6CAAB7C70}" destId="{ADC51FB7-79D6-4679-9797-BE63646E7B0A}" srcOrd="0" destOrd="0" presId="urn:microsoft.com/office/officeart/2009/3/layout/CircleRelationship"/>
    <dgm:cxn modelId="{81110DE6-128B-4509-B0B0-D3CB1BBE1FD8}" srcId="{AC36E205-E713-477E-A865-2027F467BFD8}" destId="{933E6EA6-6CD6-4C61-ABA6-DA60CFEB835C}" srcOrd="0" destOrd="0" parTransId="{D08D1730-FA9A-4DD5-8766-BB8E8BA897FA}" sibTransId="{A876B833-26F6-4761-87D1-2331F091117C}"/>
    <dgm:cxn modelId="{D88E3F8E-460D-48D1-BD43-43D98768A4C1}" srcId="{CB60FA77-1B51-4AD2-8BFF-AEF6CAAB7C70}" destId="{AC36E205-E713-477E-A865-2027F467BFD8}" srcOrd="0" destOrd="0" parTransId="{A8794459-BD40-466B-B5D4-0ADA6DC2667A}" sibTransId="{2CCF83D2-C1F0-4CBA-A22E-B57BA78C0124}"/>
    <dgm:cxn modelId="{6E3A52BA-0F70-4364-8692-F6DB21F1053E}" type="presOf" srcId="{933E6EA6-6CD6-4C61-ABA6-DA60CFEB835C}" destId="{5ACB74DC-26CC-4B20-978D-247D116E895A}" srcOrd="0" destOrd="0" presId="urn:microsoft.com/office/officeart/2009/3/layout/CircleRelationship"/>
    <dgm:cxn modelId="{8A1B03A2-EC58-42ED-A231-0E572CBA5AC4}" type="presOf" srcId="{272AFA25-0140-42FB-AD9F-E4C2B4DACA4E}" destId="{CCF4F5A3-2DC7-4A93-A3A4-8364607B3757}" srcOrd="0" destOrd="0" presId="urn:microsoft.com/office/officeart/2009/3/layout/CircleRelationship"/>
    <dgm:cxn modelId="{C876B028-2E0A-486A-9A39-0633A70C38E3}" type="presOf" srcId="{AC36E205-E713-477E-A865-2027F467BFD8}" destId="{981A5C21-D73A-420E-8CE4-D35322879FAF}" srcOrd="0" destOrd="0" presId="urn:microsoft.com/office/officeart/2009/3/layout/CircleRelationship"/>
    <dgm:cxn modelId="{992F17F5-2AEB-4565-8D67-36669983577E}" srcId="{AC36E205-E713-477E-A865-2027F467BFD8}" destId="{FCD73DFC-4869-47B8-8007-B38168585F20}" srcOrd="1" destOrd="0" parTransId="{426CC7BB-C4BA-42D7-BEB7-66A9C67F168D}" sibTransId="{FCE46C93-B179-49A2-BA7B-1BEB544B32E8}"/>
    <dgm:cxn modelId="{752483AB-DC62-4C83-8F0B-AE2FEAA0AEC8}" type="presParOf" srcId="{ADC51FB7-79D6-4679-9797-BE63646E7B0A}" destId="{981A5C21-D73A-420E-8CE4-D35322879FAF}" srcOrd="0" destOrd="0" presId="urn:microsoft.com/office/officeart/2009/3/layout/CircleRelationship"/>
    <dgm:cxn modelId="{E50595A9-DC31-4F64-B2EA-A9A7625C6599}" type="presParOf" srcId="{ADC51FB7-79D6-4679-9797-BE63646E7B0A}" destId="{BA20201C-D21C-4370-92B8-ABB88BB26C68}" srcOrd="1" destOrd="0" presId="urn:microsoft.com/office/officeart/2009/3/layout/CircleRelationship"/>
    <dgm:cxn modelId="{1131BC2E-8A5D-4117-B2A8-E6D8A26B0B65}" type="presParOf" srcId="{ADC51FB7-79D6-4679-9797-BE63646E7B0A}" destId="{43C946EF-EB35-4C33-B462-424E13663BDF}" srcOrd="2" destOrd="0" presId="urn:microsoft.com/office/officeart/2009/3/layout/CircleRelationship"/>
    <dgm:cxn modelId="{BFB55640-0979-4964-817B-B82CDF2BD67C}" type="presParOf" srcId="{ADC51FB7-79D6-4679-9797-BE63646E7B0A}" destId="{0BB0515B-1837-41BA-A387-A7C3C365B089}" srcOrd="3" destOrd="0" presId="urn:microsoft.com/office/officeart/2009/3/layout/CircleRelationship"/>
    <dgm:cxn modelId="{521A41C1-6134-4D0E-B7FC-133FA2487D81}" type="presParOf" srcId="{ADC51FB7-79D6-4679-9797-BE63646E7B0A}" destId="{B0974BDD-386A-4998-88E2-16C78947B33D}" srcOrd="4" destOrd="0" presId="urn:microsoft.com/office/officeart/2009/3/layout/CircleRelationship"/>
    <dgm:cxn modelId="{A66DFF44-E157-44AA-B553-CFEDC4545CCF}" type="presParOf" srcId="{ADC51FB7-79D6-4679-9797-BE63646E7B0A}" destId="{EEC0D924-39E7-495B-B578-7B33E6BF750D}" srcOrd="5" destOrd="0" presId="urn:microsoft.com/office/officeart/2009/3/layout/CircleRelationship"/>
    <dgm:cxn modelId="{D7B5EDDA-550D-43C2-A766-018824689070}" type="presParOf" srcId="{ADC51FB7-79D6-4679-9797-BE63646E7B0A}" destId="{37124609-94C8-4E55-93ED-B1B76076DE68}" srcOrd="6" destOrd="0" presId="urn:microsoft.com/office/officeart/2009/3/layout/CircleRelationship"/>
    <dgm:cxn modelId="{2C0D5E27-978B-47DA-9E1B-DCE02365E573}" type="presParOf" srcId="{ADC51FB7-79D6-4679-9797-BE63646E7B0A}" destId="{5ACB74DC-26CC-4B20-978D-247D116E895A}" srcOrd="7" destOrd="0" presId="urn:microsoft.com/office/officeart/2009/3/layout/CircleRelationship"/>
    <dgm:cxn modelId="{ED262E97-B347-4B2D-AA32-C63426FBEC7D}" type="presParOf" srcId="{ADC51FB7-79D6-4679-9797-BE63646E7B0A}" destId="{B9473B34-83CF-4B1A-916A-E817EB3FA686}" srcOrd="8" destOrd="0" presId="urn:microsoft.com/office/officeart/2009/3/layout/CircleRelationship"/>
    <dgm:cxn modelId="{0B99F36F-FE63-4A47-991B-A4262F0FEFDE}" type="presParOf" srcId="{B9473B34-83CF-4B1A-916A-E817EB3FA686}" destId="{7A1B388A-8F9A-498B-AC53-C3982CFD13F7}" srcOrd="0" destOrd="0" presId="urn:microsoft.com/office/officeart/2009/3/layout/CircleRelationship"/>
    <dgm:cxn modelId="{CB3304ED-44CC-4F9C-A317-310E6C42593F}" type="presParOf" srcId="{ADC51FB7-79D6-4679-9797-BE63646E7B0A}" destId="{D77B37E3-02F1-4BD5-9D8E-FC243438D680}" srcOrd="9" destOrd="0" presId="urn:microsoft.com/office/officeart/2009/3/layout/CircleRelationship"/>
    <dgm:cxn modelId="{24989593-2DA8-466D-A7CA-1436E2FEC38F}" type="presParOf" srcId="{D77B37E3-02F1-4BD5-9D8E-FC243438D680}" destId="{5513BA44-CD64-4DE3-819B-874DDA66DC11}" srcOrd="0" destOrd="0" presId="urn:microsoft.com/office/officeart/2009/3/layout/CircleRelationship"/>
    <dgm:cxn modelId="{D915FF2D-B253-49ED-8C36-2608CF091CBE}" type="presParOf" srcId="{ADC51FB7-79D6-4679-9797-BE63646E7B0A}" destId="{135FE268-9929-4D1C-A640-CFA79997C058}" srcOrd="10" destOrd="0" presId="urn:microsoft.com/office/officeart/2009/3/layout/CircleRelationship"/>
    <dgm:cxn modelId="{A7BE4E5C-2C15-4322-8FFE-17FAB3D7F5C6}" type="presParOf" srcId="{ADC51FB7-79D6-4679-9797-BE63646E7B0A}" destId="{AB05A0DE-54BB-4513-B474-54B02D4FF734}" srcOrd="11" destOrd="0" presId="urn:microsoft.com/office/officeart/2009/3/layout/CircleRelationship"/>
    <dgm:cxn modelId="{CD32652F-847D-4E35-9AC6-C2541A869DEB}" type="presParOf" srcId="{AB05A0DE-54BB-4513-B474-54B02D4FF734}" destId="{860191CA-9544-49E2-B465-F5C5469454AA}" srcOrd="0" destOrd="0" presId="urn:microsoft.com/office/officeart/2009/3/layout/CircleRelationship"/>
    <dgm:cxn modelId="{EA006A25-127D-46D7-9EC2-BA117AA96AA7}" type="presParOf" srcId="{ADC51FB7-79D6-4679-9797-BE63646E7B0A}" destId="{B2B017F6-543B-4457-81E5-C7E7A6D04F8B}" srcOrd="12" destOrd="0" presId="urn:microsoft.com/office/officeart/2009/3/layout/CircleRelationship"/>
    <dgm:cxn modelId="{AC5E1630-6ABF-4B96-8E18-BB51EEED1A1D}" type="presParOf" srcId="{B2B017F6-543B-4457-81E5-C7E7A6D04F8B}" destId="{86B8ABC3-3870-47EA-9512-70C9D7913ACD}" srcOrd="0" destOrd="0" presId="urn:microsoft.com/office/officeart/2009/3/layout/CircleRelationship"/>
    <dgm:cxn modelId="{D56D63AB-D822-41D3-A832-89D28D35B16A}" type="presParOf" srcId="{ADC51FB7-79D6-4679-9797-BE63646E7B0A}" destId="{0D1586E1-76AE-4D16-9600-277D8BC9719D}" srcOrd="13" destOrd="0" presId="urn:microsoft.com/office/officeart/2009/3/layout/CircleRelationship"/>
    <dgm:cxn modelId="{A62752F9-49CB-4773-9C6A-EB6BC060F262}" type="presParOf" srcId="{0D1586E1-76AE-4D16-9600-277D8BC9719D}" destId="{76254E0E-FD80-4FB0-A8CE-BFE14FB9F4C4}" srcOrd="0" destOrd="0" presId="urn:microsoft.com/office/officeart/2009/3/layout/CircleRelationship"/>
    <dgm:cxn modelId="{3C7675BF-CDE6-46D5-9DCC-548BE2D8D8F9}" type="presParOf" srcId="{ADC51FB7-79D6-4679-9797-BE63646E7B0A}" destId="{CCF4F5A3-2DC7-4A93-A3A4-8364607B3757}" srcOrd="14" destOrd="0" presId="urn:microsoft.com/office/officeart/2009/3/layout/CircleRelationship"/>
    <dgm:cxn modelId="{B4642EA9-5473-4636-A9E5-287538832EE7}" type="presParOf" srcId="{ADC51FB7-79D6-4679-9797-BE63646E7B0A}" destId="{96A808EE-A392-4B5A-9EED-6CD98F13579A}" srcOrd="15" destOrd="0" presId="urn:microsoft.com/office/officeart/2009/3/layout/CircleRelationship"/>
    <dgm:cxn modelId="{C7562974-CED7-4282-A419-E48A479FE40D}" type="presParOf" srcId="{96A808EE-A392-4B5A-9EED-6CD98F13579A}" destId="{C8365340-DA3F-4554-9A49-8742E56EBF9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47C688-F281-4E5B-B9A8-AB245F5A3804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78BB29B2-879A-42E4-BF35-EFC66388C518}">
      <dgm:prSet phldrT="[텍스트]" custT="1"/>
      <dgm:spPr>
        <a:solidFill>
          <a:schemeClr val="accent2">
            <a:lumMod val="40000"/>
            <a:lumOff val="60000"/>
          </a:schemeClr>
        </a:solidFill>
        <a:ln w="5715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2000" dirty="0" smtClean="0">
              <a:latin typeface="+mn-ea"/>
              <a:ea typeface="+mn-ea"/>
            </a:rPr>
            <a:t>긍정의 언어로 </a:t>
          </a:r>
          <a:endParaRPr lang="en-US" altLang="ko-KR" sz="2000" dirty="0" smtClean="0">
            <a:latin typeface="+mn-ea"/>
            <a:ea typeface="+mn-ea"/>
          </a:endParaRPr>
        </a:p>
        <a:p>
          <a:pPr latinLnBrk="1"/>
          <a:r>
            <a:rPr lang="ko-KR" altLang="en-US" sz="2000" dirty="0" smtClean="0">
              <a:latin typeface="+mn-ea"/>
              <a:ea typeface="+mn-ea"/>
            </a:rPr>
            <a:t>대화를 시작해보세요</a:t>
          </a:r>
          <a:r>
            <a:rPr lang="en-US" altLang="ko-KR" sz="2000" dirty="0" smtClean="0">
              <a:latin typeface="+mn-ea"/>
              <a:ea typeface="+mn-ea"/>
            </a:rPr>
            <a:t>!</a:t>
          </a:r>
          <a:endParaRPr lang="ko-KR" altLang="en-US" sz="2000" dirty="0">
            <a:latin typeface="+mn-ea"/>
            <a:ea typeface="+mn-ea"/>
          </a:endParaRPr>
        </a:p>
      </dgm:t>
    </dgm:pt>
    <dgm:pt modelId="{057057AA-8415-4F0F-9175-9741A76FEF59}" type="parTrans" cxnId="{CABCE4E7-806C-40BD-8610-82BB10DDFEB2}">
      <dgm:prSet/>
      <dgm:spPr/>
      <dgm:t>
        <a:bodyPr/>
        <a:lstStyle/>
        <a:p>
          <a:pPr latinLnBrk="1"/>
          <a:endParaRPr lang="ko-KR" altLang="en-US"/>
        </a:p>
      </dgm:t>
    </dgm:pt>
    <dgm:pt modelId="{287BDFC3-C0A3-405A-9829-796CF13DCAE5}" type="sibTrans" cxnId="{CABCE4E7-806C-40BD-8610-82BB10DDFEB2}">
      <dgm:prSet/>
      <dgm:spPr/>
      <dgm:t>
        <a:bodyPr/>
        <a:lstStyle/>
        <a:p>
          <a:pPr latinLnBrk="1"/>
          <a:endParaRPr lang="ko-KR" altLang="en-US"/>
        </a:p>
      </dgm:t>
    </dgm:pt>
    <dgm:pt modelId="{DAE243AD-ACEF-4EDB-9631-5E2F328FF1CD}">
      <dgm:prSet phldrT="[텍스트]" custT="1"/>
      <dgm:spPr>
        <a:solidFill>
          <a:srgbClr val="FFFF99"/>
        </a:solidFill>
        <a:ln w="57150">
          <a:solidFill>
            <a:schemeClr val="accent6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2000" b="1" dirty="0" smtClean="0"/>
            <a:t>긍정 </a:t>
          </a:r>
          <a:r>
            <a:rPr lang="en-US" altLang="ko-KR" sz="2000" b="1" dirty="0" smtClean="0"/>
            <a:t> </a:t>
          </a:r>
          <a:r>
            <a:rPr lang="ko-KR" altLang="en-US" sz="2000" b="1" dirty="0" smtClean="0"/>
            <a:t>인정 </a:t>
          </a:r>
          <a:r>
            <a:rPr lang="en-US" altLang="ko-KR" sz="2000" b="1" dirty="0" smtClean="0"/>
            <a:t> </a:t>
          </a:r>
          <a:r>
            <a:rPr lang="ko-KR" altLang="en-US" sz="2000" b="1" dirty="0" smtClean="0"/>
            <a:t>공감</a:t>
          </a:r>
          <a:r>
            <a:rPr lang="en-US" altLang="ko-KR" sz="2000" b="1" dirty="0" smtClean="0"/>
            <a:t> </a:t>
          </a:r>
        </a:p>
        <a:p>
          <a:pPr latinLnBrk="1"/>
          <a:r>
            <a:rPr lang="ko-KR" altLang="en-US" sz="2000" b="1" dirty="0" smtClean="0"/>
            <a:t>수용 </a:t>
          </a:r>
          <a:r>
            <a:rPr lang="en-US" altLang="ko-KR" sz="2000" b="1" dirty="0" smtClean="0"/>
            <a:t> </a:t>
          </a:r>
          <a:r>
            <a:rPr lang="ko-KR" altLang="en-US" sz="2000" b="1" dirty="0" smtClean="0"/>
            <a:t>칭찬 </a:t>
          </a:r>
          <a:r>
            <a:rPr lang="en-US" altLang="ko-KR" sz="2000" b="1" dirty="0" smtClean="0"/>
            <a:t> </a:t>
          </a:r>
          <a:r>
            <a:rPr lang="ko-KR" altLang="en-US" sz="2000" b="1" dirty="0" smtClean="0"/>
            <a:t>격려</a:t>
          </a:r>
          <a:endParaRPr lang="ko-KR" altLang="en-US" sz="2000" b="1" dirty="0"/>
        </a:p>
      </dgm:t>
    </dgm:pt>
    <dgm:pt modelId="{D6F9D0CA-AF0A-4005-A2AA-150DB8A400D9}" type="parTrans" cxnId="{5ACDFC2C-7CDB-428F-815B-83B6EFB8C5F3}">
      <dgm:prSet/>
      <dgm:spPr/>
      <dgm:t>
        <a:bodyPr/>
        <a:lstStyle/>
        <a:p>
          <a:pPr latinLnBrk="1"/>
          <a:endParaRPr lang="ko-KR" altLang="en-US"/>
        </a:p>
      </dgm:t>
    </dgm:pt>
    <dgm:pt modelId="{045301CC-357F-4BB3-8572-69E854B8EA8D}" type="sibTrans" cxnId="{5ACDFC2C-7CDB-428F-815B-83B6EFB8C5F3}">
      <dgm:prSet/>
      <dgm:spPr/>
      <dgm:t>
        <a:bodyPr/>
        <a:lstStyle/>
        <a:p>
          <a:pPr latinLnBrk="1"/>
          <a:endParaRPr lang="ko-KR" altLang="en-US"/>
        </a:p>
      </dgm:t>
    </dgm:pt>
    <dgm:pt modelId="{A5C8E8F1-A4E4-48FD-8985-09B9E42C7732}" type="pres">
      <dgm:prSet presAssocID="{EF47C688-F281-4E5B-B9A8-AB245F5A3804}" presName="CompostProcess" presStyleCnt="0">
        <dgm:presLayoutVars>
          <dgm:dir/>
          <dgm:resizeHandles val="exact"/>
        </dgm:presLayoutVars>
      </dgm:prSet>
      <dgm:spPr/>
    </dgm:pt>
    <dgm:pt modelId="{11323B02-561E-46FF-B773-8ED2E9ED5BC8}" type="pres">
      <dgm:prSet presAssocID="{EF47C688-F281-4E5B-B9A8-AB245F5A3804}" presName="arrow" presStyleLbl="bgShp" presStyleIdx="0" presStyleCnt="1" custScaleX="106536" custLinFactNeighborX="3595"/>
      <dgm:spPr>
        <a:solidFill>
          <a:schemeClr val="accent6">
            <a:lumMod val="60000"/>
            <a:lumOff val="40000"/>
          </a:schemeClr>
        </a:solidFill>
      </dgm:spPr>
    </dgm:pt>
    <dgm:pt modelId="{CB7098B1-562F-4254-9069-F77BC6ACDFFC}" type="pres">
      <dgm:prSet presAssocID="{EF47C688-F281-4E5B-B9A8-AB245F5A3804}" presName="linearProcess" presStyleCnt="0"/>
      <dgm:spPr/>
    </dgm:pt>
    <dgm:pt modelId="{8B6CB3E6-A9B4-4448-B04C-9E8CB9C2DEEC}" type="pres">
      <dgm:prSet presAssocID="{78BB29B2-879A-42E4-BF35-EFC66388C518}" presName="textNode" presStyleLbl="node1" presStyleIdx="0" presStyleCnt="2" custScaleX="96854" custLinFactX="-4264" custLinFactNeighborX="-100000" custLinFactNeighborY="30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4D25133-04E5-4187-B4C6-6215888EBB7E}" type="pres">
      <dgm:prSet presAssocID="{287BDFC3-C0A3-405A-9829-796CF13DCAE5}" presName="sibTrans" presStyleCnt="0"/>
      <dgm:spPr/>
    </dgm:pt>
    <dgm:pt modelId="{BCD1D520-6C48-46B3-89F1-459B5D35E5CA}" type="pres">
      <dgm:prSet presAssocID="{DAE243AD-ACEF-4EDB-9631-5E2F328FF1CD}" presName="textNode" presStyleLbl="node1" presStyleIdx="1" presStyleCnt="2" custScaleX="92219" custLinFactNeighborX="-22223" custLinFactNeighborY="30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6A0B376-5BD8-4411-8921-26FEAE889739}" type="presOf" srcId="{78BB29B2-879A-42E4-BF35-EFC66388C518}" destId="{8B6CB3E6-A9B4-4448-B04C-9E8CB9C2DEEC}" srcOrd="0" destOrd="0" presId="urn:microsoft.com/office/officeart/2005/8/layout/hProcess9"/>
    <dgm:cxn modelId="{42C04BC1-EE7E-4D79-AEE3-46EB9AEF7385}" type="presOf" srcId="{DAE243AD-ACEF-4EDB-9631-5E2F328FF1CD}" destId="{BCD1D520-6C48-46B3-89F1-459B5D35E5CA}" srcOrd="0" destOrd="0" presId="urn:microsoft.com/office/officeart/2005/8/layout/hProcess9"/>
    <dgm:cxn modelId="{5ACDFC2C-7CDB-428F-815B-83B6EFB8C5F3}" srcId="{EF47C688-F281-4E5B-B9A8-AB245F5A3804}" destId="{DAE243AD-ACEF-4EDB-9631-5E2F328FF1CD}" srcOrd="1" destOrd="0" parTransId="{D6F9D0CA-AF0A-4005-A2AA-150DB8A400D9}" sibTransId="{045301CC-357F-4BB3-8572-69E854B8EA8D}"/>
    <dgm:cxn modelId="{D34EDB71-1C26-4EE4-A5AB-877D1BFC2B5E}" type="presOf" srcId="{EF47C688-F281-4E5B-B9A8-AB245F5A3804}" destId="{A5C8E8F1-A4E4-48FD-8985-09B9E42C7732}" srcOrd="0" destOrd="0" presId="urn:microsoft.com/office/officeart/2005/8/layout/hProcess9"/>
    <dgm:cxn modelId="{CABCE4E7-806C-40BD-8610-82BB10DDFEB2}" srcId="{EF47C688-F281-4E5B-B9A8-AB245F5A3804}" destId="{78BB29B2-879A-42E4-BF35-EFC66388C518}" srcOrd="0" destOrd="0" parTransId="{057057AA-8415-4F0F-9175-9741A76FEF59}" sibTransId="{287BDFC3-C0A3-405A-9829-796CF13DCAE5}"/>
    <dgm:cxn modelId="{542CD180-9ACD-4BAF-8F14-EA771FC9BF83}" type="presParOf" srcId="{A5C8E8F1-A4E4-48FD-8985-09B9E42C7732}" destId="{11323B02-561E-46FF-B773-8ED2E9ED5BC8}" srcOrd="0" destOrd="0" presId="urn:microsoft.com/office/officeart/2005/8/layout/hProcess9"/>
    <dgm:cxn modelId="{0FEB7165-04F1-4C51-85B0-C66E2B5E539F}" type="presParOf" srcId="{A5C8E8F1-A4E4-48FD-8985-09B9E42C7732}" destId="{CB7098B1-562F-4254-9069-F77BC6ACDFFC}" srcOrd="1" destOrd="0" presId="urn:microsoft.com/office/officeart/2005/8/layout/hProcess9"/>
    <dgm:cxn modelId="{B65E1515-0C58-4392-8A14-2FB19B69F89B}" type="presParOf" srcId="{CB7098B1-562F-4254-9069-F77BC6ACDFFC}" destId="{8B6CB3E6-A9B4-4448-B04C-9E8CB9C2DEEC}" srcOrd="0" destOrd="0" presId="urn:microsoft.com/office/officeart/2005/8/layout/hProcess9"/>
    <dgm:cxn modelId="{FF1A209C-18A4-4207-B0AC-9B156D44DDF6}" type="presParOf" srcId="{CB7098B1-562F-4254-9069-F77BC6ACDFFC}" destId="{44D25133-04E5-4187-B4C6-6215888EBB7E}" srcOrd="1" destOrd="0" presId="urn:microsoft.com/office/officeart/2005/8/layout/hProcess9"/>
    <dgm:cxn modelId="{E0EAE667-9AF6-4D6D-ADC2-BBE0409C5BF8}" type="presParOf" srcId="{CB7098B1-562F-4254-9069-F77BC6ACDFFC}" destId="{BCD1D520-6C48-46B3-89F1-459B5D35E5C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566CE5-BCD7-4ADD-907A-C308A23F2960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46FF7440-55C8-4852-9342-A796856ACE09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공감하기</a:t>
          </a:r>
          <a:endParaRPr lang="ko-KR" altLang="en-US" sz="2000" dirty="0"/>
        </a:p>
      </dgm:t>
    </dgm:pt>
    <dgm:pt modelId="{FCB8FCA7-7EFB-46C5-B53E-53F31023C30B}" type="parTrans" cxnId="{851310CA-3B4D-4F8E-929E-A0FCA0A8140F}">
      <dgm:prSet/>
      <dgm:spPr/>
      <dgm:t>
        <a:bodyPr/>
        <a:lstStyle/>
        <a:p>
          <a:pPr latinLnBrk="1"/>
          <a:endParaRPr lang="ko-KR" altLang="en-US"/>
        </a:p>
      </dgm:t>
    </dgm:pt>
    <dgm:pt modelId="{85E61B4E-74C4-43FF-B4B0-9642741C9ACC}" type="sibTrans" cxnId="{851310CA-3B4D-4F8E-929E-A0FCA0A8140F}">
      <dgm:prSet/>
      <dgm:spPr/>
      <dgm:t>
        <a:bodyPr/>
        <a:lstStyle/>
        <a:p>
          <a:pPr latinLnBrk="1"/>
          <a:endParaRPr lang="ko-KR" altLang="en-US"/>
        </a:p>
      </dgm:t>
    </dgm:pt>
    <dgm:pt modelId="{C3B48E35-D4B1-410C-9AE2-5FC33C594481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이해하기</a:t>
          </a:r>
          <a:endParaRPr lang="ko-KR" altLang="en-US" sz="2000" dirty="0"/>
        </a:p>
      </dgm:t>
    </dgm:pt>
    <dgm:pt modelId="{BC663545-7A09-41F1-98D4-2E33D7F05463}" type="parTrans" cxnId="{E68CD790-E283-418F-8B53-BA3595918EDB}">
      <dgm:prSet/>
      <dgm:spPr/>
      <dgm:t>
        <a:bodyPr/>
        <a:lstStyle/>
        <a:p>
          <a:pPr latinLnBrk="1"/>
          <a:endParaRPr lang="ko-KR" altLang="en-US"/>
        </a:p>
      </dgm:t>
    </dgm:pt>
    <dgm:pt modelId="{E85597B0-1EF1-44AC-BFDF-BEC31B45C1BF}" type="sibTrans" cxnId="{E68CD790-E283-418F-8B53-BA3595918EDB}">
      <dgm:prSet/>
      <dgm:spPr/>
      <dgm:t>
        <a:bodyPr/>
        <a:lstStyle/>
        <a:p>
          <a:pPr latinLnBrk="1"/>
          <a:endParaRPr lang="ko-KR" altLang="en-US"/>
        </a:p>
      </dgm:t>
    </dgm:pt>
    <dgm:pt modelId="{2140C666-54D1-407F-9A85-D1574BBAD548}">
      <dgm:prSet phldrT="[텍스트]" custT="1"/>
      <dgm:spPr/>
      <dgm:t>
        <a:bodyPr/>
        <a:lstStyle/>
        <a:p>
          <a:pPr latinLnBrk="1"/>
          <a:r>
            <a:rPr lang="ko-KR" altLang="en-US" sz="2000" dirty="0" err="1" smtClean="0"/>
            <a:t>대안찾기</a:t>
          </a:r>
          <a:endParaRPr lang="ko-KR" altLang="en-US" sz="2000" dirty="0"/>
        </a:p>
      </dgm:t>
    </dgm:pt>
    <dgm:pt modelId="{C4313C8A-B0FD-4D54-9F16-F05A9787840D}" type="parTrans" cxnId="{82B626F0-D078-4E2D-956D-6BE6364BA866}">
      <dgm:prSet/>
      <dgm:spPr/>
      <dgm:t>
        <a:bodyPr/>
        <a:lstStyle/>
        <a:p>
          <a:pPr latinLnBrk="1"/>
          <a:endParaRPr lang="ko-KR" altLang="en-US"/>
        </a:p>
      </dgm:t>
    </dgm:pt>
    <dgm:pt modelId="{50F16D92-9987-41AF-93C4-94ADCF3B5838}" type="sibTrans" cxnId="{82B626F0-D078-4E2D-956D-6BE6364BA866}">
      <dgm:prSet/>
      <dgm:spPr/>
      <dgm:t>
        <a:bodyPr/>
        <a:lstStyle/>
        <a:p>
          <a:pPr latinLnBrk="1"/>
          <a:endParaRPr lang="ko-KR" altLang="en-US"/>
        </a:p>
      </dgm:t>
    </dgm:pt>
    <dgm:pt modelId="{347B7790-189F-44FB-BFC6-08B3612C5AB4}" type="pres">
      <dgm:prSet presAssocID="{78566CE5-BCD7-4ADD-907A-C308A23F296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C3EBB5-2044-465C-962A-72FABDBC7B0C}" type="pres">
      <dgm:prSet presAssocID="{46FF7440-55C8-4852-9342-A796856ACE09}" presName="Accent1" presStyleCnt="0"/>
      <dgm:spPr/>
    </dgm:pt>
    <dgm:pt modelId="{FD87DFA7-FCFA-4BC3-B652-AE3087CCE75F}" type="pres">
      <dgm:prSet presAssocID="{46FF7440-55C8-4852-9342-A796856ACE09}" presName="Accent" presStyleLbl="node1" presStyleIdx="0" presStyleCnt="3"/>
      <dgm:spPr>
        <a:solidFill>
          <a:srgbClr val="FF7C8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endParaRPr lang="ko-KR" altLang="en-US"/>
        </a:p>
      </dgm:t>
    </dgm:pt>
    <dgm:pt modelId="{D8D2043D-A416-4E91-9115-EC9BCEE89B74}" type="pres">
      <dgm:prSet presAssocID="{46FF7440-55C8-4852-9342-A796856ACE0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219AF8B-1447-4C90-B05D-9BD985007EF2}" type="pres">
      <dgm:prSet presAssocID="{C3B48E35-D4B1-410C-9AE2-5FC33C594481}" presName="Accent2" presStyleCnt="0"/>
      <dgm:spPr/>
    </dgm:pt>
    <dgm:pt modelId="{25B032B9-6DDD-4642-8409-876C3C6FD7D1}" type="pres">
      <dgm:prSet presAssocID="{C3B48E35-D4B1-410C-9AE2-5FC33C594481}" presName="Accent" presStyleLbl="node1" presStyleIdx="1" presStyleCnt="3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endParaRPr lang="ko-KR" altLang="en-US"/>
        </a:p>
      </dgm:t>
    </dgm:pt>
    <dgm:pt modelId="{66E47CD9-935E-44AF-A855-8B655B591716}" type="pres">
      <dgm:prSet presAssocID="{C3B48E35-D4B1-410C-9AE2-5FC33C594481}" presName="Parent2" presStyleLbl="revTx" presStyleIdx="1" presStyleCnt="3" custScaleX="132737" custLinFactNeighborX="2354" custLinFactNeighborY="-27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1026EF-222E-4527-8E75-16A0D7456277}" type="pres">
      <dgm:prSet presAssocID="{2140C666-54D1-407F-9A85-D1574BBAD548}" presName="Accent3" presStyleCnt="0"/>
      <dgm:spPr/>
    </dgm:pt>
    <dgm:pt modelId="{F9F4BEBF-AD9A-4E05-B910-016F74278944}" type="pres">
      <dgm:prSet presAssocID="{2140C666-54D1-407F-9A85-D1574BBAD548}" presName="Accent" presStyleLbl="node1" presStyleIdx="2" presStyleCnt="3"/>
      <dgm:spPr>
        <a:solidFill>
          <a:srgbClr val="9999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endParaRPr lang="ko-KR" altLang="en-US"/>
        </a:p>
      </dgm:t>
    </dgm:pt>
    <dgm:pt modelId="{1FEE2645-BAAA-423E-AFEF-135AC071A2EA}" type="pres">
      <dgm:prSet presAssocID="{2140C666-54D1-407F-9A85-D1574BBAD54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5F72365-74CA-4915-949A-D10FE256CA01}" type="presOf" srcId="{46FF7440-55C8-4852-9342-A796856ACE09}" destId="{D8D2043D-A416-4E91-9115-EC9BCEE89B74}" srcOrd="0" destOrd="0" presId="urn:microsoft.com/office/officeart/2009/layout/CircleArrowProcess"/>
    <dgm:cxn modelId="{E68CD790-E283-418F-8B53-BA3595918EDB}" srcId="{78566CE5-BCD7-4ADD-907A-C308A23F2960}" destId="{C3B48E35-D4B1-410C-9AE2-5FC33C594481}" srcOrd="1" destOrd="0" parTransId="{BC663545-7A09-41F1-98D4-2E33D7F05463}" sibTransId="{E85597B0-1EF1-44AC-BFDF-BEC31B45C1BF}"/>
    <dgm:cxn modelId="{82B626F0-D078-4E2D-956D-6BE6364BA866}" srcId="{78566CE5-BCD7-4ADD-907A-C308A23F2960}" destId="{2140C666-54D1-407F-9A85-D1574BBAD548}" srcOrd="2" destOrd="0" parTransId="{C4313C8A-B0FD-4D54-9F16-F05A9787840D}" sibTransId="{50F16D92-9987-41AF-93C4-94ADCF3B5838}"/>
    <dgm:cxn modelId="{851310CA-3B4D-4F8E-929E-A0FCA0A8140F}" srcId="{78566CE5-BCD7-4ADD-907A-C308A23F2960}" destId="{46FF7440-55C8-4852-9342-A796856ACE09}" srcOrd="0" destOrd="0" parTransId="{FCB8FCA7-7EFB-46C5-B53E-53F31023C30B}" sibTransId="{85E61B4E-74C4-43FF-B4B0-9642741C9ACC}"/>
    <dgm:cxn modelId="{D36829DB-04D3-4649-814A-A2D4BAED4F78}" type="presOf" srcId="{78566CE5-BCD7-4ADD-907A-C308A23F2960}" destId="{347B7790-189F-44FB-BFC6-08B3612C5AB4}" srcOrd="0" destOrd="0" presId="urn:microsoft.com/office/officeart/2009/layout/CircleArrowProcess"/>
    <dgm:cxn modelId="{1BCDB279-CABF-4C76-AC19-BDF4A794CE25}" type="presOf" srcId="{C3B48E35-D4B1-410C-9AE2-5FC33C594481}" destId="{66E47CD9-935E-44AF-A855-8B655B591716}" srcOrd="0" destOrd="0" presId="urn:microsoft.com/office/officeart/2009/layout/CircleArrowProcess"/>
    <dgm:cxn modelId="{D95406E2-2A4A-4E66-9323-72423A258C42}" type="presOf" srcId="{2140C666-54D1-407F-9A85-D1574BBAD548}" destId="{1FEE2645-BAAA-423E-AFEF-135AC071A2EA}" srcOrd="0" destOrd="0" presId="urn:microsoft.com/office/officeart/2009/layout/CircleArrowProcess"/>
    <dgm:cxn modelId="{886F4196-E75C-4505-AF83-D8E08BC20C62}" type="presParOf" srcId="{347B7790-189F-44FB-BFC6-08B3612C5AB4}" destId="{FDC3EBB5-2044-465C-962A-72FABDBC7B0C}" srcOrd="0" destOrd="0" presId="urn:microsoft.com/office/officeart/2009/layout/CircleArrowProcess"/>
    <dgm:cxn modelId="{B27688B2-CD1F-494F-A9C1-A1447FD24330}" type="presParOf" srcId="{FDC3EBB5-2044-465C-962A-72FABDBC7B0C}" destId="{FD87DFA7-FCFA-4BC3-B652-AE3087CCE75F}" srcOrd="0" destOrd="0" presId="urn:microsoft.com/office/officeart/2009/layout/CircleArrowProcess"/>
    <dgm:cxn modelId="{B8BC6120-2CC1-437C-8C22-4904BB3CF5FE}" type="presParOf" srcId="{347B7790-189F-44FB-BFC6-08B3612C5AB4}" destId="{D8D2043D-A416-4E91-9115-EC9BCEE89B74}" srcOrd="1" destOrd="0" presId="urn:microsoft.com/office/officeart/2009/layout/CircleArrowProcess"/>
    <dgm:cxn modelId="{636F05B9-B666-446D-9328-B89399C326D4}" type="presParOf" srcId="{347B7790-189F-44FB-BFC6-08B3612C5AB4}" destId="{B219AF8B-1447-4C90-B05D-9BD985007EF2}" srcOrd="2" destOrd="0" presId="urn:microsoft.com/office/officeart/2009/layout/CircleArrowProcess"/>
    <dgm:cxn modelId="{9449C351-B25B-4384-AA9D-E37EBD1DDC67}" type="presParOf" srcId="{B219AF8B-1447-4C90-B05D-9BD985007EF2}" destId="{25B032B9-6DDD-4642-8409-876C3C6FD7D1}" srcOrd="0" destOrd="0" presId="urn:microsoft.com/office/officeart/2009/layout/CircleArrowProcess"/>
    <dgm:cxn modelId="{5EED643A-E288-423F-8E51-021B945E5934}" type="presParOf" srcId="{347B7790-189F-44FB-BFC6-08B3612C5AB4}" destId="{66E47CD9-935E-44AF-A855-8B655B591716}" srcOrd="3" destOrd="0" presId="urn:microsoft.com/office/officeart/2009/layout/CircleArrowProcess"/>
    <dgm:cxn modelId="{062CF2B4-A135-4B70-B01B-A5171E840D81}" type="presParOf" srcId="{347B7790-189F-44FB-BFC6-08B3612C5AB4}" destId="{E31026EF-222E-4527-8E75-16A0D7456277}" srcOrd="4" destOrd="0" presId="urn:microsoft.com/office/officeart/2009/layout/CircleArrowProcess"/>
    <dgm:cxn modelId="{F231088A-87BC-4CFB-90E5-4CFFFA9B0D64}" type="presParOf" srcId="{E31026EF-222E-4527-8E75-16A0D7456277}" destId="{F9F4BEBF-AD9A-4E05-B910-016F74278944}" srcOrd="0" destOrd="0" presId="urn:microsoft.com/office/officeart/2009/layout/CircleArrowProcess"/>
    <dgm:cxn modelId="{730E3AAD-217E-4C4C-808D-6082ED94B488}" type="presParOf" srcId="{347B7790-189F-44FB-BFC6-08B3612C5AB4}" destId="{1FEE2645-BAAA-423E-AFEF-135AC071A2E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00AA94-D849-48D7-A3B8-33A94E47183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0ADC820A-C7BC-41FB-937D-88E09680F71B}">
      <dgm:prSet phldrT="[텍스트]" custT="1"/>
      <dgm:spPr>
        <a:solidFill>
          <a:srgbClr val="80B0E4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2000" b="1" dirty="0" smtClean="0">
              <a:solidFill>
                <a:schemeClr val="tx1"/>
              </a:solidFill>
            </a:rPr>
            <a:t>    행동</a:t>
          </a:r>
          <a:endParaRPr lang="ko-KR" altLang="en-US" sz="2000" b="1" dirty="0">
            <a:solidFill>
              <a:schemeClr val="tx1"/>
            </a:solidFill>
          </a:endParaRPr>
        </a:p>
      </dgm:t>
    </dgm:pt>
    <dgm:pt modelId="{D96FC549-6C9A-48CC-B499-D2DA62DC6FCC}" type="parTrans" cxnId="{4893D21E-11DE-4923-AF1D-AC382E7EE265}">
      <dgm:prSet/>
      <dgm:spPr/>
      <dgm:t>
        <a:bodyPr/>
        <a:lstStyle/>
        <a:p>
          <a:pPr latinLnBrk="1"/>
          <a:endParaRPr lang="ko-KR" altLang="en-US"/>
        </a:p>
      </dgm:t>
    </dgm:pt>
    <dgm:pt modelId="{025C416A-CA0C-4EE1-93B0-1A345052B53E}" type="sibTrans" cxnId="{4893D21E-11DE-4923-AF1D-AC382E7EE265}">
      <dgm:prSet/>
      <dgm:spPr/>
      <dgm:t>
        <a:bodyPr/>
        <a:lstStyle/>
        <a:p>
          <a:pPr latinLnBrk="1"/>
          <a:endParaRPr lang="ko-KR" altLang="en-US"/>
        </a:p>
      </dgm:t>
    </dgm:pt>
    <dgm:pt modelId="{5F2D7513-E81D-42DF-AE85-B5BEAB8664C4}">
      <dgm:prSet phldrT="[텍스트]" custT="1"/>
      <dgm:spPr>
        <a:ln>
          <a:solidFill>
            <a:srgbClr val="80B0E4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2400" b="1" dirty="0" smtClean="0">
              <a:latin typeface="+mn-ea"/>
              <a:ea typeface="+mn-ea"/>
            </a:rPr>
            <a:t>네가 집안에서</a:t>
          </a:r>
          <a:endParaRPr lang="en-US" altLang="ko-KR" sz="2400" b="1" dirty="0" smtClean="0">
            <a:latin typeface="+mn-ea"/>
            <a:ea typeface="+mn-ea"/>
          </a:endParaRPr>
        </a:p>
        <a:p>
          <a:pPr latinLnBrk="1"/>
          <a:r>
            <a:rPr lang="ko-KR" altLang="en-US" sz="2400" b="1" dirty="0" smtClean="0">
              <a:latin typeface="+mn-ea"/>
              <a:ea typeface="+mn-ea"/>
            </a:rPr>
            <a:t>뛰어다녀서</a:t>
          </a:r>
          <a:endParaRPr lang="ko-KR" altLang="en-US" sz="2400" b="1" dirty="0">
            <a:latin typeface="+mn-ea"/>
            <a:ea typeface="+mn-ea"/>
          </a:endParaRPr>
        </a:p>
      </dgm:t>
    </dgm:pt>
    <dgm:pt modelId="{3591B015-C10A-4D97-8ED6-5517B5F813B5}" type="parTrans" cxnId="{4F9165B9-E4D8-41DC-A187-0B54B9AD5D8C}">
      <dgm:prSet/>
      <dgm:spPr/>
      <dgm:t>
        <a:bodyPr/>
        <a:lstStyle/>
        <a:p>
          <a:pPr latinLnBrk="1"/>
          <a:endParaRPr lang="ko-KR" altLang="en-US"/>
        </a:p>
      </dgm:t>
    </dgm:pt>
    <dgm:pt modelId="{43EC3EAD-9649-4F4E-BC81-E55B3C1B21BA}" type="sibTrans" cxnId="{4F9165B9-E4D8-41DC-A187-0B54B9AD5D8C}">
      <dgm:prSet/>
      <dgm:spPr/>
      <dgm:t>
        <a:bodyPr/>
        <a:lstStyle/>
        <a:p>
          <a:pPr latinLnBrk="1"/>
          <a:endParaRPr lang="ko-KR" altLang="en-US"/>
        </a:p>
      </dgm:t>
    </dgm:pt>
    <dgm:pt modelId="{05BE3F33-334C-48F5-B8CF-13110BB28AD2}">
      <dgm:prSet phldrT="[텍스트]" custT="1"/>
      <dgm:spPr>
        <a:solidFill>
          <a:schemeClr val="accent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2000" b="1" dirty="0" smtClean="0">
              <a:solidFill>
                <a:schemeClr val="tx1"/>
              </a:solidFill>
            </a:rPr>
            <a:t>    영향</a:t>
          </a:r>
          <a:endParaRPr lang="ko-KR" altLang="en-US" sz="2000" b="1" dirty="0">
            <a:solidFill>
              <a:schemeClr val="tx1"/>
            </a:solidFill>
          </a:endParaRPr>
        </a:p>
      </dgm:t>
    </dgm:pt>
    <dgm:pt modelId="{0EF83BEB-5C14-4B14-B56E-30AD2452B37F}" type="parTrans" cxnId="{5BBFE572-1CB0-40A2-AC0D-72A960C6138A}">
      <dgm:prSet/>
      <dgm:spPr/>
      <dgm:t>
        <a:bodyPr/>
        <a:lstStyle/>
        <a:p>
          <a:pPr latinLnBrk="1"/>
          <a:endParaRPr lang="ko-KR" altLang="en-US"/>
        </a:p>
      </dgm:t>
    </dgm:pt>
    <dgm:pt modelId="{DEEBF246-8C8D-4B0A-B43F-3D9BE4F229C6}" type="sibTrans" cxnId="{5BBFE572-1CB0-40A2-AC0D-72A960C6138A}">
      <dgm:prSet/>
      <dgm:spPr/>
      <dgm:t>
        <a:bodyPr/>
        <a:lstStyle/>
        <a:p>
          <a:pPr latinLnBrk="1"/>
          <a:endParaRPr lang="ko-KR" altLang="en-US"/>
        </a:p>
      </dgm:t>
    </dgm:pt>
    <dgm:pt modelId="{2866CC27-F5BC-4D53-B431-675985800C86}">
      <dgm:prSet phldrT="[텍스트]" custT="1"/>
      <dgm:spPr>
        <a:ln>
          <a:solidFill>
            <a:schemeClr val="accent3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2400" b="1" dirty="0" smtClean="0">
              <a:latin typeface="+mn-ea"/>
              <a:ea typeface="+mn-ea"/>
            </a:rPr>
            <a:t>넘어지거나</a:t>
          </a:r>
          <a:endParaRPr lang="en-US" altLang="ko-KR" sz="2400" b="1" dirty="0" smtClean="0">
            <a:latin typeface="+mn-ea"/>
            <a:ea typeface="+mn-ea"/>
          </a:endParaRPr>
        </a:p>
        <a:p>
          <a:pPr latinLnBrk="1"/>
          <a:r>
            <a:rPr lang="ko-KR" altLang="en-US" sz="2400" b="1" dirty="0" smtClean="0">
              <a:latin typeface="+mn-ea"/>
              <a:ea typeface="+mn-ea"/>
            </a:rPr>
            <a:t>다치면</a:t>
          </a:r>
          <a:endParaRPr lang="ko-KR" altLang="en-US" sz="2400" b="1" dirty="0">
            <a:latin typeface="+mn-ea"/>
            <a:ea typeface="+mn-ea"/>
          </a:endParaRPr>
        </a:p>
      </dgm:t>
    </dgm:pt>
    <dgm:pt modelId="{C8758EEF-BE69-4887-902C-7416767FD2DB}" type="parTrans" cxnId="{0FCDB2E9-0864-4455-9F18-138993FCB8A7}">
      <dgm:prSet/>
      <dgm:spPr/>
      <dgm:t>
        <a:bodyPr/>
        <a:lstStyle/>
        <a:p>
          <a:pPr latinLnBrk="1"/>
          <a:endParaRPr lang="ko-KR" altLang="en-US"/>
        </a:p>
      </dgm:t>
    </dgm:pt>
    <dgm:pt modelId="{E5AFA638-B598-4EE9-96F3-92E18D5EFA55}" type="sibTrans" cxnId="{0FCDB2E9-0864-4455-9F18-138993FCB8A7}">
      <dgm:prSet/>
      <dgm:spPr/>
      <dgm:t>
        <a:bodyPr/>
        <a:lstStyle/>
        <a:p>
          <a:pPr latinLnBrk="1"/>
          <a:endParaRPr lang="ko-KR" altLang="en-US"/>
        </a:p>
      </dgm:t>
    </dgm:pt>
    <dgm:pt modelId="{CB91EE15-3554-4E98-899E-FDA59A336C18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2000" b="1" dirty="0" smtClean="0">
              <a:solidFill>
                <a:schemeClr val="tx1"/>
              </a:solidFill>
            </a:rPr>
            <a:t>    느낌</a:t>
          </a:r>
          <a:endParaRPr lang="ko-KR" altLang="en-US" sz="2000" b="1" dirty="0">
            <a:solidFill>
              <a:schemeClr val="tx1"/>
            </a:solidFill>
          </a:endParaRPr>
        </a:p>
      </dgm:t>
    </dgm:pt>
    <dgm:pt modelId="{0FD2D3E2-1717-4755-8F42-C89CB1052505}" type="parTrans" cxnId="{BEA4DC18-E3FA-432E-BB77-EA1179A92F11}">
      <dgm:prSet/>
      <dgm:spPr/>
      <dgm:t>
        <a:bodyPr/>
        <a:lstStyle/>
        <a:p>
          <a:pPr latinLnBrk="1"/>
          <a:endParaRPr lang="ko-KR" altLang="en-US"/>
        </a:p>
      </dgm:t>
    </dgm:pt>
    <dgm:pt modelId="{52117960-A17A-4CD2-AC2C-45B91E7D1E01}" type="sibTrans" cxnId="{BEA4DC18-E3FA-432E-BB77-EA1179A92F11}">
      <dgm:prSet/>
      <dgm:spPr/>
      <dgm:t>
        <a:bodyPr/>
        <a:lstStyle/>
        <a:p>
          <a:pPr latinLnBrk="1"/>
          <a:endParaRPr lang="ko-KR" altLang="en-US"/>
        </a:p>
      </dgm:t>
    </dgm:pt>
    <dgm:pt modelId="{C5C16BC6-1B41-4328-8F14-42ADB5E989C5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2400" b="1" dirty="0" smtClean="0">
              <a:latin typeface="+mn-ea"/>
              <a:ea typeface="+mn-ea"/>
            </a:rPr>
            <a:t>나는 무척 </a:t>
          </a:r>
          <a:endParaRPr lang="en-US" altLang="ko-KR" sz="2400" b="1" dirty="0" smtClean="0">
            <a:latin typeface="+mn-ea"/>
            <a:ea typeface="+mn-ea"/>
          </a:endParaRPr>
        </a:p>
        <a:p>
          <a:pPr latinLnBrk="1"/>
          <a:r>
            <a:rPr lang="ko-KR" altLang="en-US" sz="2400" b="1" dirty="0" err="1" smtClean="0">
              <a:latin typeface="+mn-ea"/>
              <a:ea typeface="+mn-ea"/>
            </a:rPr>
            <a:t>속상할거야</a:t>
          </a:r>
          <a:endParaRPr lang="ko-KR" altLang="en-US" sz="2400" b="1" dirty="0">
            <a:latin typeface="+mn-ea"/>
            <a:ea typeface="+mn-ea"/>
          </a:endParaRPr>
        </a:p>
      </dgm:t>
    </dgm:pt>
    <dgm:pt modelId="{E5FF5A7B-C06B-49CE-9A7C-50D79F963C68}" type="parTrans" cxnId="{4678385B-A03E-47A2-BFB8-350F7B379ABD}">
      <dgm:prSet/>
      <dgm:spPr/>
      <dgm:t>
        <a:bodyPr/>
        <a:lstStyle/>
        <a:p>
          <a:pPr latinLnBrk="1"/>
          <a:endParaRPr lang="ko-KR" altLang="en-US"/>
        </a:p>
      </dgm:t>
    </dgm:pt>
    <dgm:pt modelId="{E05B2DCB-FCB5-4170-B6BD-E07BF94000DE}" type="sibTrans" cxnId="{4678385B-A03E-47A2-BFB8-350F7B379ABD}">
      <dgm:prSet/>
      <dgm:spPr/>
      <dgm:t>
        <a:bodyPr/>
        <a:lstStyle/>
        <a:p>
          <a:pPr latinLnBrk="1"/>
          <a:endParaRPr lang="ko-KR" altLang="en-US"/>
        </a:p>
      </dgm:t>
    </dgm:pt>
    <dgm:pt modelId="{BAEB6CC7-0BEF-4964-BF4F-DA05A9C38010}" type="pres">
      <dgm:prSet presAssocID="{C400AA94-D849-48D7-A3B8-33A94E47183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5A6C88-8A23-467C-AC5B-394696BF5346}" type="pres">
      <dgm:prSet presAssocID="{0ADC820A-C7BC-41FB-937D-88E09680F71B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46D9A0-FA09-4702-8C8E-8C72D9A97AF0}" type="pres">
      <dgm:prSet presAssocID="{0ADC820A-C7BC-41FB-937D-88E09680F71B}" presName="childText1" presStyleLbl="solidAlignAcc1" presStyleIdx="0" presStyleCnt="3" custScaleY="78274" custLinFactNeighborY="-122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11B2045-36F4-491A-95F4-51B1274D9097}" type="pres">
      <dgm:prSet presAssocID="{05BE3F33-334C-48F5-B8CF-13110BB28AD2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7C0B8D-6E83-4AB5-97CD-B6C4B2BE88A8}" type="pres">
      <dgm:prSet presAssocID="{05BE3F33-334C-48F5-B8CF-13110BB28AD2}" presName="childText2" presStyleLbl="solidAlignAcc1" presStyleIdx="1" presStyleCnt="3" custScaleY="78274" custLinFactNeighborY="-122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6048DA-D8B2-481E-9193-20909439404E}" type="pres">
      <dgm:prSet presAssocID="{CB91EE15-3554-4E98-899E-FDA59A336C18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FF67EC1-AD78-4828-8EA3-8F8591B5295E}" type="pres">
      <dgm:prSet presAssocID="{CB91EE15-3554-4E98-899E-FDA59A336C18}" presName="childText3" presStyleLbl="solidAlignAcc1" presStyleIdx="2" presStyleCnt="3" custScaleY="78274" custLinFactNeighborY="-12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6F4AA0E-B2D0-4C17-B3F0-63B89BC68436}" type="presOf" srcId="{5F2D7513-E81D-42DF-AE85-B5BEAB8664C4}" destId="{CD46D9A0-FA09-4702-8C8E-8C72D9A97AF0}" srcOrd="0" destOrd="0" presId="urn:microsoft.com/office/officeart/2009/3/layout/IncreasingArrowsProcess"/>
    <dgm:cxn modelId="{4678385B-A03E-47A2-BFB8-350F7B379ABD}" srcId="{CB91EE15-3554-4E98-899E-FDA59A336C18}" destId="{C5C16BC6-1B41-4328-8F14-42ADB5E989C5}" srcOrd="0" destOrd="0" parTransId="{E5FF5A7B-C06B-49CE-9A7C-50D79F963C68}" sibTransId="{E05B2DCB-FCB5-4170-B6BD-E07BF94000DE}"/>
    <dgm:cxn modelId="{4893D21E-11DE-4923-AF1D-AC382E7EE265}" srcId="{C400AA94-D849-48D7-A3B8-33A94E471839}" destId="{0ADC820A-C7BC-41FB-937D-88E09680F71B}" srcOrd="0" destOrd="0" parTransId="{D96FC549-6C9A-48CC-B499-D2DA62DC6FCC}" sibTransId="{025C416A-CA0C-4EE1-93B0-1A345052B53E}"/>
    <dgm:cxn modelId="{BEA4DC18-E3FA-432E-BB77-EA1179A92F11}" srcId="{C400AA94-D849-48D7-A3B8-33A94E471839}" destId="{CB91EE15-3554-4E98-899E-FDA59A336C18}" srcOrd="2" destOrd="0" parTransId="{0FD2D3E2-1717-4755-8F42-C89CB1052505}" sibTransId="{52117960-A17A-4CD2-AC2C-45B91E7D1E01}"/>
    <dgm:cxn modelId="{54C4C188-5B3D-4D32-BECA-BD9DEE2E1694}" type="presOf" srcId="{2866CC27-F5BC-4D53-B431-675985800C86}" destId="{B37C0B8D-6E83-4AB5-97CD-B6C4B2BE88A8}" srcOrd="0" destOrd="0" presId="urn:microsoft.com/office/officeart/2009/3/layout/IncreasingArrowsProcess"/>
    <dgm:cxn modelId="{27BA7B7E-F2F4-47C3-A1F0-11F928394CD4}" type="presOf" srcId="{C5C16BC6-1B41-4328-8F14-42ADB5E989C5}" destId="{DFF67EC1-AD78-4828-8EA3-8F8591B5295E}" srcOrd="0" destOrd="0" presId="urn:microsoft.com/office/officeart/2009/3/layout/IncreasingArrowsProcess"/>
    <dgm:cxn modelId="{0FCDB2E9-0864-4455-9F18-138993FCB8A7}" srcId="{05BE3F33-334C-48F5-B8CF-13110BB28AD2}" destId="{2866CC27-F5BC-4D53-B431-675985800C86}" srcOrd="0" destOrd="0" parTransId="{C8758EEF-BE69-4887-902C-7416767FD2DB}" sibTransId="{E5AFA638-B598-4EE9-96F3-92E18D5EFA55}"/>
    <dgm:cxn modelId="{FAE75153-ABEF-414C-8614-ECEDF77A806D}" type="presOf" srcId="{C400AA94-D849-48D7-A3B8-33A94E471839}" destId="{BAEB6CC7-0BEF-4964-BF4F-DA05A9C38010}" srcOrd="0" destOrd="0" presId="urn:microsoft.com/office/officeart/2009/3/layout/IncreasingArrowsProcess"/>
    <dgm:cxn modelId="{4F9165B9-E4D8-41DC-A187-0B54B9AD5D8C}" srcId="{0ADC820A-C7BC-41FB-937D-88E09680F71B}" destId="{5F2D7513-E81D-42DF-AE85-B5BEAB8664C4}" srcOrd="0" destOrd="0" parTransId="{3591B015-C10A-4D97-8ED6-5517B5F813B5}" sibTransId="{43EC3EAD-9649-4F4E-BC81-E55B3C1B21BA}"/>
    <dgm:cxn modelId="{C766B806-57E8-4341-AAD9-E68CC6F64BB3}" type="presOf" srcId="{0ADC820A-C7BC-41FB-937D-88E09680F71B}" destId="{375A6C88-8A23-467C-AC5B-394696BF5346}" srcOrd="0" destOrd="0" presId="urn:microsoft.com/office/officeart/2009/3/layout/IncreasingArrowsProcess"/>
    <dgm:cxn modelId="{E6613F26-1679-4ABF-8B18-0981EA14FDC2}" type="presOf" srcId="{CB91EE15-3554-4E98-899E-FDA59A336C18}" destId="{F56048DA-D8B2-481E-9193-20909439404E}" srcOrd="0" destOrd="0" presId="urn:microsoft.com/office/officeart/2009/3/layout/IncreasingArrowsProcess"/>
    <dgm:cxn modelId="{5BBFE572-1CB0-40A2-AC0D-72A960C6138A}" srcId="{C400AA94-D849-48D7-A3B8-33A94E471839}" destId="{05BE3F33-334C-48F5-B8CF-13110BB28AD2}" srcOrd="1" destOrd="0" parTransId="{0EF83BEB-5C14-4B14-B56E-30AD2452B37F}" sibTransId="{DEEBF246-8C8D-4B0A-B43F-3D9BE4F229C6}"/>
    <dgm:cxn modelId="{8C15E13B-E992-4630-8597-7567BFCF993F}" type="presOf" srcId="{05BE3F33-334C-48F5-B8CF-13110BB28AD2}" destId="{511B2045-36F4-491A-95F4-51B1274D9097}" srcOrd="0" destOrd="0" presId="urn:microsoft.com/office/officeart/2009/3/layout/IncreasingArrowsProcess"/>
    <dgm:cxn modelId="{06C74F6B-D06F-4ABF-922D-70DD9A35487F}" type="presParOf" srcId="{BAEB6CC7-0BEF-4964-BF4F-DA05A9C38010}" destId="{375A6C88-8A23-467C-AC5B-394696BF5346}" srcOrd="0" destOrd="0" presId="urn:microsoft.com/office/officeart/2009/3/layout/IncreasingArrowsProcess"/>
    <dgm:cxn modelId="{FDBAD22A-9501-4A31-864D-516CFE51C359}" type="presParOf" srcId="{BAEB6CC7-0BEF-4964-BF4F-DA05A9C38010}" destId="{CD46D9A0-FA09-4702-8C8E-8C72D9A97AF0}" srcOrd="1" destOrd="0" presId="urn:microsoft.com/office/officeart/2009/3/layout/IncreasingArrowsProcess"/>
    <dgm:cxn modelId="{789E39C4-118E-4479-BA63-4CD93C8D6CC7}" type="presParOf" srcId="{BAEB6CC7-0BEF-4964-BF4F-DA05A9C38010}" destId="{511B2045-36F4-491A-95F4-51B1274D9097}" srcOrd="2" destOrd="0" presId="urn:microsoft.com/office/officeart/2009/3/layout/IncreasingArrowsProcess"/>
    <dgm:cxn modelId="{BFA6F360-4EB6-4D6F-94F0-2CB1E3C03E24}" type="presParOf" srcId="{BAEB6CC7-0BEF-4964-BF4F-DA05A9C38010}" destId="{B37C0B8D-6E83-4AB5-97CD-B6C4B2BE88A8}" srcOrd="3" destOrd="0" presId="urn:microsoft.com/office/officeart/2009/3/layout/IncreasingArrowsProcess"/>
    <dgm:cxn modelId="{8EBF92C0-253F-4D8D-97A4-F0FCF76AAD5C}" type="presParOf" srcId="{BAEB6CC7-0BEF-4964-BF4F-DA05A9C38010}" destId="{F56048DA-D8B2-481E-9193-20909439404E}" srcOrd="4" destOrd="0" presId="urn:microsoft.com/office/officeart/2009/3/layout/IncreasingArrowsProcess"/>
    <dgm:cxn modelId="{4BC04F23-CFDF-4689-BB43-06D3C715244E}" type="presParOf" srcId="{BAEB6CC7-0BEF-4964-BF4F-DA05A9C38010}" destId="{DFF67EC1-AD78-4828-8EA3-8F8591B5295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t="25568" r="30978" b="27597"/>
          <a:stretch/>
        </p:blipFill>
        <p:spPr>
          <a:xfrm>
            <a:off x="6084168" y="3891515"/>
            <a:ext cx="2664296" cy="2815909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2376264" cy="10081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800" dirty="0" smtClean="0">
                <a:solidFill>
                  <a:srgbClr val="002060"/>
                </a:solidFill>
              </a:rPr>
              <a:t>행복한 아이를 위한 </a:t>
            </a:r>
            <a:r>
              <a:rPr lang="en-US" altLang="ko-KR" sz="2400" dirty="0" smtClean="0">
                <a:solidFill>
                  <a:srgbClr val="002060"/>
                </a:solidFill>
              </a:rPr>
              <a:t/>
            </a:r>
            <a:br>
              <a:rPr lang="en-US" altLang="ko-KR" sz="2400" dirty="0" smtClean="0">
                <a:solidFill>
                  <a:srgbClr val="002060"/>
                </a:solidFill>
              </a:rPr>
            </a:br>
            <a:r>
              <a:rPr lang="ko-KR" altLang="en-US" sz="2400" b="1" dirty="0" smtClean="0">
                <a:solidFill>
                  <a:srgbClr val="002060"/>
                </a:solidFill>
              </a:rPr>
              <a:t>부모인성교육</a:t>
            </a:r>
            <a:endParaRPr lang="ko-KR" alt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195736" y="3068960"/>
            <a:ext cx="3456384" cy="1347539"/>
          </a:xfrm>
          <a:prstGeom prst="round2DiagRect">
            <a:avLst/>
          </a:prstGeom>
          <a:solidFill>
            <a:srgbClr val="666699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7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Ⅱ.  </a:t>
            </a:r>
            <a:r>
              <a:rPr lang="ko-KR" altLang="en-US" sz="27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부모 역량강화 </a:t>
            </a:r>
            <a:endParaRPr lang="en-US" altLang="ko-KR" sz="27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아이와 소통하기</a:t>
            </a:r>
            <a:endParaRPr lang="ko-KR" altLang="en-US" sz="3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38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686258" y="2415508"/>
            <a:ext cx="1343746" cy="133768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명령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4135914" y="1628800"/>
            <a:ext cx="1384195" cy="141636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협박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3197447" y="3540885"/>
            <a:ext cx="1453252" cy="144654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비교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6480212" y="2708920"/>
            <a:ext cx="1332148" cy="133214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비난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1320937" y="5110791"/>
            <a:ext cx="1418134" cy="1348785"/>
          </a:xfrm>
          <a:prstGeom prst="ellipse">
            <a:avLst/>
          </a:prstGeom>
          <a:solidFill>
            <a:srgbClr val="FF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경고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5484147" y="4974783"/>
            <a:ext cx="1429569" cy="1416367"/>
          </a:xfrm>
          <a:prstGeom prst="ellipse">
            <a:avLst/>
          </a:prstGeom>
          <a:solidFill>
            <a:srgbClr val="99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모욕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7328"/>
            <a:ext cx="1781175" cy="533400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123728" y="548680"/>
            <a:ext cx="39604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소통의 시작 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‘</a:t>
            </a:r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경청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’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5" name="폭발 1 4"/>
          <p:cNvSpPr/>
          <p:nvPr/>
        </p:nvSpPr>
        <p:spPr>
          <a:xfrm rot="21127412">
            <a:off x="1250952" y="1613091"/>
            <a:ext cx="6024430" cy="4047990"/>
          </a:xfrm>
          <a:prstGeom prst="irregularSeal1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부정적인 말로는 아이와</a:t>
            </a:r>
            <a:endParaRPr lang="en-US" altLang="ko-KR" sz="20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 소통하기 어려워요</a:t>
            </a:r>
            <a:endParaRPr lang="ko-KR" altLang="en-US" sz="20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147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5" grpId="0" animBg="1"/>
      <p:bldP spid="5" grpId="1" animBg="1"/>
      <p:bldP spid="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621237091"/>
              </p:ext>
            </p:extLst>
          </p:nvPr>
        </p:nvGraphicFramePr>
        <p:xfrm>
          <a:off x="863588" y="1772816"/>
          <a:ext cx="71647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7328"/>
            <a:ext cx="1781175" cy="533400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2123728" y="548680"/>
            <a:ext cx="39604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소통의 시작 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‘</a:t>
            </a:r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경청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’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855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323B02-561E-46FF-B773-8ED2E9ED5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1323B02-561E-46FF-B773-8ED2E9ED5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6CB3E6-A9B4-4448-B04C-9E8CB9C2D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8B6CB3E6-A9B4-4448-B04C-9E8CB9C2D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D1D520-6C48-46B3-89F1-459B5D35E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BCD1D520-6C48-46B3-89F1-459B5D35E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42386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타원형 설명선 4"/>
          <p:cNvSpPr/>
          <p:nvPr/>
        </p:nvSpPr>
        <p:spPr>
          <a:xfrm>
            <a:off x="755576" y="2132856"/>
            <a:ext cx="3615358" cy="1800200"/>
          </a:xfrm>
          <a:prstGeom prst="wedgeEllipseCallout">
            <a:avLst>
              <a:gd name="adj1" fmla="val -62517"/>
              <a:gd name="adj2" fmla="val 58135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걷는 것은 중요하지 않아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걷다가 넘어졌을 때 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다시 일어날 줄 아는 것이 중요해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타원형 설명선 7"/>
          <p:cNvSpPr/>
          <p:nvPr/>
        </p:nvSpPr>
        <p:spPr>
          <a:xfrm>
            <a:off x="755576" y="4581128"/>
            <a:ext cx="3240360" cy="1656184"/>
          </a:xfrm>
          <a:prstGeom prst="wedgeEllipseCallout">
            <a:avLst>
              <a:gd name="adj1" fmla="val -63406"/>
              <a:gd name="adj2" fmla="val -46309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못 일어날 때 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누군가에게 손 내밀 줄 아는 것도 용기 있는 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사람이야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7328"/>
            <a:ext cx="1781175" cy="533400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그룹 2"/>
          <p:cNvGrpSpPr/>
          <p:nvPr/>
        </p:nvGrpSpPr>
        <p:grpSpPr>
          <a:xfrm>
            <a:off x="4716016" y="2708920"/>
            <a:ext cx="2304256" cy="3384376"/>
            <a:chOff x="4716016" y="2708920"/>
            <a:chExt cx="2304256" cy="3384376"/>
          </a:xfrm>
        </p:grpSpPr>
        <p:sp>
          <p:nvSpPr>
            <p:cNvPr id="4" name="직사각형 3"/>
            <p:cNvSpPr/>
            <p:nvPr/>
          </p:nvSpPr>
          <p:spPr>
            <a:xfrm>
              <a:off x="4716016" y="2708920"/>
              <a:ext cx="2304256" cy="338437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58" t="4927" r="20930" b="12432"/>
            <a:stretch/>
          </p:blipFill>
          <p:spPr>
            <a:xfrm>
              <a:off x="4932038" y="2863875"/>
              <a:ext cx="1872209" cy="3085405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softEdge rad="31750"/>
            </a:effectLst>
          </p:spPr>
        </p:pic>
      </p:grpSp>
      <p:sp>
        <p:nvSpPr>
          <p:cNvPr id="7" name="타원 6"/>
          <p:cNvSpPr/>
          <p:nvPr/>
        </p:nvSpPr>
        <p:spPr>
          <a:xfrm>
            <a:off x="755576" y="2420888"/>
            <a:ext cx="7230717" cy="36159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  <a:latin typeface="+mn-ea"/>
              </a:rPr>
              <a:t>아이가 좌절하고 </a:t>
            </a:r>
            <a:endParaRPr lang="en-US" altLang="ko-KR" sz="32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  <a:latin typeface="+mn-ea"/>
              </a:rPr>
              <a:t>자신감이 </a:t>
            </a:r>
            <a:r>
              <a:rPr lang="ko-KR" altLang="en-US" sz="3200" b="1" dirty="0" err="1" smtClean="0">
                <a:solidFill>
                  <a:schemeClr val="tx1"/>
                </a:solidFill>
                <a:latin typeface="+mn-ea"/>
              </a:rPr>
              <a:t>없을때</a:t>
            </a:r>
            <a:r>
              <a:rPr lang="en-US" altLang="ko-KR" sz="3200" b="1" dirty="0" smtClean="0">
                <a:solidFill>
                  <a:schemeClr val="tx1"/>
                </a:solidFill>
                <a:latin typeface="+mn-ea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  <a:latin typeface="+mn-ea"/>
              </a:rPr>
              <a:t>부모로써 어떤 </a:t>
            </a:r>
            <a:r>
              <a:rPr lang="ko-KR" altLang="en-US" sz="32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긍정의 말</a:t>
            </a:r>
            <a:r>
              <a:rPr lang="ko-KR" altLang="en-US" sz="3200" b="1" dirty="0" smtClean="0">
                <a:solidFill>
                  <a:schemeClr val="tx1"/>
                </a:solidFill>
                <a:latin typeface="+mn-ea"/>
              </a:rPr>
              <a:t>을 해줄 수 있을까요</a:t>
            </a:r>
            <a:r>
              <a:rPr lang="en-US" altLang="ko-KR" sz="3200" b="1" dirty="0" smtClean="0">
                <a:solidFill>
                  <a:schemeClr val="tx1"/>
                </a:solidFill>
                <a:latin typeface="+mn-ea"/>
              </a:rPr>
              <a:t>?</a:t>
            </a:r>
            <a:endParaRPr lang="ko-KR" altLang="en-US" sz="32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479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69" y="1268760"/>
            <a:ext cx="42386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타원형 설명선 4"/>
          <p:cNvSpPr/>
          <p:nvPr/>
        </p:nvSpPr>
        <p:spPr>
          <a:xfrm>
            <a:off x="4067944" y="3068960"/>
            <a:ext cx="3168352" cy="1800200"/>
          </a:xfrm>
          <a:prstGeom prst="wedgeEllipseCallout">
            <a:avLst>
              <a:gd name="adj1" fmla="val 61731"/>
              <a:gd name="adj2" fmla="val -50923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네 손은 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튤립 꽃봉오리처럼 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세상에서 가장 예뻐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7328"/>
            <a:ext cx="1781175" cy="533400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그룹 2"/>
          <p:cNvGrpSpPr/>
          <p:nvPr/>
        </p:nvGrpSpPr>
        <p:grpSpPr>
          <a:xfrm>
            <a:off x="1025969" y="2744235"/>
            <a:ext cx="2681935" cy="2772997"/>
            <a:chOff x="1025969" y="2744235"/>
            <a:chExt cx="2681935" cy="2772997"/>
          </a:xfrm>
        </p:grpSpPr>
        <p:sp>
          <p:nvSpPr>
            <p:cNvPr id="4" name="직사각형 3"/>
            <p:cNvSpPr/>
            <p:nvPr/>
          </p:nvSpPr>
          <p:spPr>
            <a:xfrm>
              <a:off x="1025969" y="2744235"/>
              <a:ext cx="2681935" cy="277299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88" t="24474" r="22201" b="20324"/>
            <a:stretch/>
          </p:blipFill>
          <p:spPr>
            <a:xfrm>
              <a:off x="1194910" y="2924944"/>
              <a:ext cx="2360304" cy="2377148"/>
            </a:xfrm>
            <a:prstGeom prst="rect">
              <a:avLst/>
            </a:prstGeom>
          </p:spPr>
        </p:pic>
      </p:grpSp>
      <p:sp>
        <p:nvSpPr>
          <p:cNvPr id="7" name="타원 6"/>
          <p:cNvSpPr/>
          <p:nvPr/>
        </p:nvSpPr>
        <p:spPr>
          <a:xfrm>
            <a:off x="755576" y="2420888"/>
            <a:ext cx="7230717" cy="36159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  <a:latin typeface="+mn-ea"/>
              </a:rPr>
              <a:t>내 아이의 단점이 </a:t>
            </a:r>
            <a:endParaRPr lang="en-US" altLang="ko-KR" sz="32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  <a:latin typeface="+mn-ea"/>
              </a:rPr>
              <a:t>무엇이라고 생각하나요</a:t>
            </a:r>
            <a:r>
              <a:rPr lang="en-US" altLang="ko-KR" sz="3200" b="1" dirty="0" smtClean="0">
                <a:solidFill>
                  <a:schemeClr val="tx1"/>
                </a:solidFill>
                <a:latin typeface="+mn-ea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  <a:latin typeface="+mn-ea"/>
              </a:rPr>
              <a:t>내일부</a:t>
            </a:r>
            <a:r>
              <a:rPr lang="ko-KR" altLang="en-US" sz="3200" b="1" dirty="0">
                <a:solidFill>
                  <a:schemeClr val="tx1"/>
                </a:solidFill>
                <a:latin typeface="+mn-ea"/>
              </a:rPr>
              <a:t>터</a:t>
            </a:r>
            <a:r>
              <a:rPr lang="ko-KR" altLang="en-US" sz="3200" b="1" dirty="0" smtClean="0">
                <a:solidFill>
                  <a:schemeClr val="tx1"/>
                </a:solidFill>
                <a:latin typeface="+mn-ea"/>
              </a:rPr>
              <a:t> 어떤 </a:t>
            </a:r>
            <a:r>
              <a:rPr lang="ko-KR" altLang="en-US" sz="32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긍정의 말</a:t>
            </a:r>
            <a:r>
              <a:rPr lang="ko-KR" altLang="en-US" sz="3200" b="1" dirty="0" smtClean="0">
                <a:solidFill>
                  <a:schemeClr val="tx1"/>
                </a:solidFill>
                <a:latin typeface="+mn-ea"/>
              </a:rPr>
              <a:t>을 </a:t>
            </a:r>
            <a:endParaRPr lang="en-US" altLang="ko-KR" sz="32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  <a:latin typeface="+mn-ea"/>
              </a:rPr>
              <a:t>해주시겠어요</a:t>
            </a:r>
            <a:r>
              <a:rPr lang="en-US" altLang="ko-KR" sz="3200" b="1" dirty="0" smtClean="0">
                <a:solidFill>
                  <a:schemeClr val="tx1"/>
                </a:solidFill>
                <a:latin typeface="+mn-ea"/>
              </a:rPr>
              <a:t>?</a:t>
            </a:r>
            <a:endParaRPr lang="ko-KR" altLang="en-US" sz="32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46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" name="모서리가 둥근 직사각형 10239"/>
          <p:cNvSpPr/>
          <p:nvPr/>
        </p:nvSpPr>
        <p:spPr>
          <a:xfrm>
            <a:off x="1187624" y="2060848"/>
            <a:ext cx="3240360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밀착에서 시작하는 애착육아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241" name="모서리가 둥근 직사각형 10240"/>
          <p:cNvSpPr/>
          <p:nvPr/>
        </p:nvSpPr>
        <p:spPr>
          <a:xfrm>
            <a:off x="4065672" y="5301208"/>
            <a:ext cx="3890704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소통하면서 가르치는 놀이 육아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1187624" y="2060848"/>
            <a:ext cx="3240360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포대기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4065672" y="5301208"/>
            <a:ext cx="3890704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</a:rPr>
              <a:t>단동십훈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95" y="404664"/>
            <a:ext cx="1838325" cy="571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lumMod val="75000"/>
                <a:lumOff val="2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21183" r="16425" b="24373"/>
          <a:stretch/>
        </p:blipFill>
        <p:spPr>
          <a:xfrm>
            <a:off x="5076056" y="1716318"/>
            <a:ext cx="2566947" cy="2175955"/>
          </a:xfrm>
          <a:prstGeom prst="round2Diag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3" t="19383" r="20712" b="25115"/>
          <a:stretch/>
        </p:blipFill>
        <p:spPr>
          <a:xfrm>
            <a:off x="611560" y="3892273"/>
            <a:ext cx="2849525" cy="2264736"/>
          </a:xfrm>
          <a:prstGeom prst="round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123727" y="548680"/>
            <a:ext cx="583264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전통에서 살펴본 아이와의 소통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98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5.55556E-7 3.33333E-6 L -5.55556E-7 0.08541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9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" grpId="0" animBg="1"/>
      <p:bldP spid="10240" grpId="1" animBg="1"/>
      <p:bldP spid="10241" grpId="0" animBg="1"/>
      <p:bldP spid="10241" grpId="1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29969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UP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4063859626"/>
              </p:ext>
            </p:extLst>
          </p:nvPr>
        </p:nvGraphicFramePr>
        <p:xfrm>
          <a:off x="955908" y="1628800"/>
          <a:ext cx="59658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03159" y="2102323"/>
            <a:ext cx="2365186" cy="646331"/>
          </a:xfrm>
          <a:prstGeom prst="rect">
            <a:avLst/>
          </a:prstGeom>
          <a:noFill/>
          <a:ln>
            <a:solidFill>
              <a:srgbClr val="FF7C8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 smtClean="0"/>
              <a:t>상대 이야기를 경청하고 욕구 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</a:t>
            </a:r>
            <a:r>
              <a:rPr lang="ko-KR" altLang="en-US" sz="1200" dirty="0" smtClean="0"/>
              <a:t>확인하기</a:t>
            </a:r>
            <a:endParaRPr lang="en-US" altLang="ko-KR" sz="1200" dirty="0" smtClean="0"/>
          </a:p>
          <a:p>
            <a:pPr marL="171450" indent="-171450">
              <a:buFontTx/>
              <a:buChar char="-"/>
            </a:pPr>
            <a:r>
              <a:rPr lang="ko-KR" altLang="en-US" sz="1200" dirty="0" smtClean="0"/>
              <a:t>상대 기분을 공감해주기  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63224" y="3775989"/>
            <a:ext cx="2224863" cy="461665"/>
          </a:xfrm>
          <a:prstGeom prst="rect">
            <a:avLst/>
          </a:prstGeom>
          <a:noFill/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 smtClean="0"/>
              <a:t>대화를 통해 서로의 문제점</a:t>
            </a:r>
            <a:endParaRPr lang="en-US" altLang="ko-KR" sz="1200" dirty="0" smtClean="0"/>
          </a:p>
          <a:p>
            <a:r>
              <a:rPr lang="en-US" altLang="ko-KR" sz="1200" dirty="0" smtClean="0"/>
              <a:t>   </a:t>
            </a:r>
            <a:r>
              <a:rPr lang="ko-KR" altLang="en-US" sz="1200" dirty="0" smtClean="0"/>
              <a:t> 확인하기 </a:t>
            </a:r>
            <a:endParaRPr lang="en-US" altLang="ko-KR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303159" y="4943465"/>
            <a:ext cx="2725225" cy="646331"/>
          </a:xfrm>
          <a:prstGeom prst="rect">
            <a:avLst/>
          </a:prstGeom>
          <a:noFill/>
          <a:ln>
            <a:solidFill>
              <a:srgbClr val="9999FF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 smtClean="0"/>
              <a:t>서로가 수용할 수 있는 범위 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</a:t>
            </a:r>
            <a:r>
              <a:rPr lang="ko-KR" altLang="en-US" sz="1200" dirty="0" smtClean="0"/>
              <a:t>확인하기</a:t>
            </a:r>
            <a:endParaRPr lang="en-US" altLang="ko-KR" sz="1200" dirty="0" smtClean="0"/>
          </a:p>
          <a:p>
            <a:pPr marL="171450" indent="-171450">
              <a:buFontTx/>
              <a:buChar char="-"/>
            </a:pPr>
            <a:r>
              <a:rPr lang="ko-KR" altLang="en-US" sz="1200" dirty="0" smtClean="0"/>
              <a:t>상호 포용할 수 있는 대안 찾아보기</a:t>
            </a:r>
            <a:endParaRPr lang="ko-KR" altLang="en-US" sz="1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984"/>
            <a:ext cx="1771650" cy="5687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339751" y="548680"/>
            <a:ext cx="619268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문제해결을 돕는 의사소통의 기술 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3683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87DFA7-FCFA-4BC3-B652-AE3087CCE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FD87DFA7-FCFA-4BC3-B652-AE3087CCE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D2043D-A416-4E91-9115-EC9BCEE89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D8D2043D-A416-4E91-9115-EC9BCEE89B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B032B9-6DDD-4642-8409-876C3C6FD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25B032B9-6DDD-4642-8409-876C3C6FD7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47CD9-935E-44AF-A855-8B655B591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66E47CD9-935E-44AF-A855-8B655B591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F4BEBF-AD9A-4E05-B910-016F74278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F9F4BEBF-AD9A-4E05-B910-016F74278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EE2645-BAAA-423E-AFEF-135AC071A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1FEE2645-BAAA-423E-AFEF-135AC071A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  <p:bldP spid="8" grpId="0" uiExpand="1" animBg="1"/>
      <p:bldP spid="9" grpId="0" uiExpand="1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29969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UP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11560" y="2924944"/>
            <a:ext cx="7848872" cy="22850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  <a:effectLst>
            <a:glow rad="127000">
              <a:srgbClr val="6699FF"/>
            </a:glo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형제 간에 장난감을 양보하지 않으려고 싸우는 상황</a:t>
            </a:r>
            <a:endParaRPr lang="en-US" altLang="ko-KR" sz="2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식사를 거부하고 인스턴트 간식만 먹으려는 아이</a:t>
            </a:r>
            <a:endParaRPr lang="ko-KR" alt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34888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i="1" dirty="0" smtClean="0">
                <a:solidFill>
                  <a:srgbClr val="002060"/>
                </a:solidFill>
                <a:effectLst>
                  <a:outerShdw blurRad="50800" dist="38100" dir="4200000" algn="tl" rotWithShape="0">
                    <a:schemeClr val="tx1">
                      <a:alpha val="75000"/>
                    </a:schemeClr>
                  </a:outerShdw>
                </a:effectLst>
                <a:latin typeface="+mn-ea"/>
              </a:rPr>
              <a:t>역할극을 해보세요</a:t>
            </a:r>
            <a:r>
              <a:rPr lang="en-US" altLang="ko-KR" sz="2800" i="1" dirty="0" smtClean="0">
                <a:solidFill>
                  <a:srgbClr val="002060"/>
                </a:solidFill>
                <a:effectLst>
                  <a:outerShdw blurRad="50800" dist="38100" dir="4200000" algn="tl" rotWithShape="0">
                    <a:schemeClr val="tx1">
                      <a:alpha val="75000"/>
                    </a:schemeClr>
                  </a:outerShdw>
                </a:effectLst>
                <a:latin typeface="+mn-ea"/>
              </a:rPr>
              <a:t>~</a:t>
            </a:r>
            <a:endParaRPr lang="ko-KR" altLang="en-US" sz="2800" i="1" dirty="0">
              <a:solidFill>
                <a:srgbClr val="002060"/>
              </a:solidFill>
              <a:effectLst>
                <a:outerShdw blurRad="50800" dist="38100" dir="4200000" algn="tl" rotWithShape="0">
                  <a:schemeClr val="tx1">
                    <a:alpha val="75000"/>
                  </a:schemeClr>
                </a:outerShdw>
              </a:effectLst>
              <a:latin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984"/>
            <a:ext cx="1771650" cy="5687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2339751" y="548680"/>
            <a:ext cx="6120681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문제해결을 돕는 의사소통의 기술 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0147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오른쪽 화살표 설명선 3"/>
          <p:cNvSpPr/>
          <p:nvPr/>
        </p:nvSpPr>
        <p:spPr>
          <a:xfrm>
            <a:off x="683568" y="2710721"/>
            <a:ext cx="3744416" cy="2662495"/>
          </a:xfrm>
          <a:prstGeom prst="rightArrowCallout">
            <a:avLst>
              <a:gd name="adj1" fmla="val 14617"/>
              <a:gd name="adj2" fmla="val 18298"/>
              <a:gd name="adj3" fmla="val 25950"/>
              <a:gd name="adj4" fmla="val 7047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2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chemeClr val="tx1"/>
                </a:solidFill>
                <a:latin typeface="+mj-ea"/>
                <a:ea typeface="+mj-ea"/>
              </a:rPr>
              <a:t>You – Message</a:t>
            </a:r>
          </a:p>
          <a:p>
            <a:pPr algn="ctr">
              <a:lnSpc>
                <a:spcPct val="150000"/>
              </a:lnSpc>
            </a:pPr>
            <a:endParaRPr lang="en-US" altLang="ko-KR" sz="24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700" b="1" dirty="0">
                <a:solidFill>
                  <a:schemeClr val="tx1"/>
                </a:solidFill>
                <a:latin typeface="+mj-ea"/>
                <a:ea typeface="+mj-ea"/>
              </a:rPr>
              <a:t>주어 </a:t>
            </a:r>
            <a:r>
              <a:rPr lang="en-US" altLang="ko-KR" sz="1700" b="1" dirty="0">
                <a:solidFill>
                  <a:schemeClr val="tx1"/>
                </a:solidFill>
                <a:latin typeface="+mj-ea"/>
                <a:ea typeface="+mj-ea"/>
              </a:rPr>
              <a:t>‘</a:t>
            </a:r>
            <a:r>
              <a:rPr lang="ko-KR" altLang="en-US" sz="1700" b="1" dirty="0">
                <a:solidFill>
                  <a:schemeClr val="tx1"/>
                </a:solidFill>
                <a:latin typeface="+mj-ea"/>
                <a:ea typeface="+mj-ea"/>
              </a:rPr>
              <a:t>너</a:t>
            </a:r>
            <a:r>
              <a:rPr lang="en-US" altLang="ko-KR" sz="1700" b="1" dirty="0">
                <a:solidFill>
                  <a:schemeClr val="tx1"/>
                </a:solidFill>
                <a:latin typeface="+mj-ea"/>
                <a:ea typeface="+mj-ea"/>
              </a:rPr>
              <a:t>’</a:t>
            </a:r>
          </a:p>
          <a:p>
            <a:pPr algn="ctr">
              <a:lnSpc>
                <a:spcPct val="150000"/>
              </a:lnSpc>
            </a:pPr>
            <a:r>
              <a:rPr lang="ko-KR" altLang="en-US" sz="1700" b="1" dirty="0">
                <a:solidFill>
                  <a:schemeClr val="tx1"/>
                </a:solidFill>
                <a:latin typeface="+mj-ea"/>
                <a:ea typeface="+mj-ea"/>
              </a:rPr>
              <a:t>상대방을 </a:t>
            </a:r>
            <a:r>
              <a:rPr lang="ko-KR" altLang="en-US" sz="1700" b="1" dirty="0" smtClean="0">
                <a:solidFill>
                  <a:schemeClr val="tx1"/>
                </a:solidFill>
                <a:latin typeface="+mj-ea"/>
                <a:ea typeface="+mj-ea"/>
              </a:rPr>
              <a:t>비난</a:t>
            </a:r>
            <a:endParaRPr lang="ko-KR" altLang="en-US" sz="17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220072" y="2688168"/>
            <a:ext cx="2664296" cy="2669174"/>
          </a:xfrm>
          <a:prstGeom prst="rect">
            <a:avLst/>
          </a:prstGeom>
          <a:solidFill>
            <a:srgbClr val="B3B3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2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chemeClr val="tx1"/>
                </a:solidFill>
                <a:latin typeface="+mj-ea"/>
                <a:ea typeface="+mj-ea"/>
              </a:rPr>
              <a:t>I – Message</a:t>
            </a:r>
          </a:p>
          <a:p>
            <a:pPr algn="ctr">
              <a:lnSpc>
                <a:spcPct val="150000"/>
              </a:lnSpc>
            </a:pPr>
            <a:endParaRPr lang="en-US" altLang="ko-KR" sz="24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700" b="1" dirty="0">
                <a:solidFill>
                  <a:schemeClr val="tx1"/>
                </a:solidFill>
                <a:latin typeface="+mj-ea"/>
                <a:ea typeface="+mj-ea"/>
              </a:rPr>
              <a:t>상대방을 비난하지 </a:t>
            </a:r>
            <a:r>
              <a:rPr lang="ko-KR" altLang="en-US" sz="1700" b="1" dirty="0" smtClean="0">
                <a:solidFill>
                  <a:schemeClr val="tx1"/>
                </a:solidFill>
                <a:latin typeface="+mj-ea"/>
                <a:ea typeface="+mj-ea"/>
              </a:rPr>
              <a:t>않고</a:t>
            </a:r>
            <a:endParaRPr lang="en-US" altLang="ko-KR" sz="17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700" b="1" dirty="0" smtClean="0">
                <a:solidFill>
                  <a:schemeClr val="tx1"/>
                </a:solidFill>
                <a:latin typeface="+mj-ea"/>
                <a:ea typeface="+mj-ea"/>
              </a:rPr>
              <a:t>구체적으로 전달</a:t>
            </a:r>
            <a:endParaRPr lang="ko-KR" altLang="en-US" sz="17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5036"/>
            <a:ext cx="1809750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FF33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2699791" y="548680"/>
            <a:ext cx="403244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이렇게 말해주세요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!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3036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775154682"/>
              </p:ext>
            </p:extLst>
          </p:nvPr>
        </p:nvGraphicFramePr>
        <p:xfrm>
          <a:off x="611560" y="3645024"/>
          <a:ext cx="777686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한쪽 모서리가 둥근 사각형 3"/>
          <p:cNvSpPr/>
          <p:nvPr/>
        </p:nvSpPr>
        <p:spPr>
          <a:xfrm>
            <a:off x="899592" y="2132856"/>
            <a:ext cx="7560840" cy="576064"/>
          </a:xfrm>
          <a:prstGeom prst="round1Rect">
            <a:avLst/>
          </a:prstGeom>
          <a:solidFill>
            <a:srgbClr val="FFFFCC"/>
          </a:solidFill>
          <a:ln>
            <a:solidFill>
              <a:srgbClr val="A101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넌 왜 이렇게 집안에서 뛰어다니니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? 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정신이 있는 거니 없는 거니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?</a:t>
            </a:r>
            <a:endParaRPr lang="ko-KR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한쪽 모서리가 둥근 사각형 6"/>
          <p:cNvSpPr/>
          <p:nvPr/>
        </p:nvSpPr>
        <p:spPr>
          <a:xfrm>
            <a:off x="646316" y="1443447"/>
            <a:ext cx="1981468" cy="545393"/>
          </a:xfrm>
          <a:prstGeom prst="round1Rect">
            <a:avLst/>
          </a:prstGeom>
          <a:solidFill>
            <a:srgbClr val="FFFFCC"/>
          </a:solidFill>
          <a:ln>
            <a:solidFill>
              <a:srgbClr val="A101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You-Message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한쪽 모서리가 둥근 사각형 7"/>
          <p:cNvSpPr/>
          <p:nvPr/>
        </p:nvSpPr>
        <p:spPr>
          <a:xfrm>
            <a:off x="611560" y="3315655"/>
            <a:ext cx="1981468" cy="545393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I-Message</a:t>
            </a:r>
            <a:endParaRPr lang="ko-KR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아래쪽 화살표 4"/>
          <p:cNvSpPr/>
          <p:nvPr/>
        </p:nvSpPr>
        <p:spPr>
          <a:xfrm>
            <a:off x="1002837" y="1988840"/>
            <a:ext cx="256803" cy="129614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5036"/>
            <a:ext cx="1809750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FF33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2699791" y="548680"/>
            <a:ext cx="4032449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이렇게 말해주세요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!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2938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5A6C88-8A23-467C-AC5B-394696BF5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375A6C88-8A23-467C-AC5B-394696BF53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46D9A0-FA09-4702-8C8E-8C72D9A97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CD46D9A0-FA09-4702-8C8E-8C72D9A97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1B2045-36F4-491A-95F4-51B1274D9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511B2045-36F4-491A-95F4-51B1274D9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0B8D-6E83-4AB5-97CD-B6C4B2BE8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37C0B8D-6E83-4AB5-97CD-B6C4B2BE8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6048DA-D8B2-481E-9193-209094394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F56048DA-D8B2-481E-9193-209094394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F67EC1-AD78-4828-8EA3-8F8591B52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DFF67EC1-AD78-4828-8EA3-8F8591B529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 animBg="1"/>
      <p:bldP spid="4" grpId="1" animBg="1"/>
      <p:bldP spid="7" grpId="0" animBg="1"/>
      <p:bldP spid="8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대각선 방향의 모서리가 잘린 사각형 13328"/>
          <p:cNvSpPr/>
          <p:nvPr/>
        </p:nvSpPr>
        <p:spPr>
          <a:xfrm rot="19793808">
            <a:off x="1203558" y="2192956"/>
            <a:ext cx="2222256" cy="1422768"/>
          </a:xfrm>
          <a:prstGeom prst="snip2DiagRect">
            <a:avLst>
              <a:gd name="adj1" fmla="val 24107"/>
              <a:gd name="adj2" fmla="val 50000"/>
            </a:avLst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대각선 방향의 모서리가 잘린 사각형 49"/>
          <p:cNvSpPr/>
          <p:nvPr/>
        </p:nvSpPr>
        <p:spPr>
          <a:xfrm rot="4095793">
            <a:off x="5271730" y="3006911"/>
            <a:ext cx="2067114" cy="1645529"/>
          </a:xfrm>
          <a:prstGeom prst="snip2DiagRect">
            <a:avLst>
              <a:gd name="adj1" fmla="val 50000"/>
              <a:gd name="adj2" fmla="val 6039"/>
            </a:avLst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30" name="정오각형 13329"/>
          <p:cNvSpPr/>
          <p:nvPr/>
        </p:nvSpPr>
        <p:spPr>
          <a:xfrm rot="20190854">
            <a:off x="2447518" y="4591964"/>
            <a:ext cx="1878271" cy="1551364"/>
          </a:xfrm>
          <a:prstGeom prst="pentagon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31" name="TextBox 13330"/>
          <p:cNvSpPr txBox="1"/>
          <p:nvPr/>
        </p:nvSpPr>
        <p:spPr>
          <a:xfrm>
            <a:off x="1351375" y="2150287"/>
            <a:ext cx="26445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A10127"/>
                </a:solidFill>
                <a:latin typeface="+mj-ea"/>
                <a:ea typeface="+mj-ea"/>
              </a:rPr>
              <a:t>Share</a:t>
            </a:r>
          </a:p>
          <a:p>
            <a:r>
              <a:rPr lang="en-US" altLang="ko-KR" b="1" dirty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서로 이야기 나누기</a:t>
            </a:r>
            <a:endParaRPr lang="en-US" altLang="ko-KR" b="1" dirty="0">
              <a:latin typeface="+mj-ea"/>
              <a:ea typeface="+mj-ea"/>
            </a:endParaRPr>
          </a:p>
          <a:p>
            <a:endParaRPr lang="en-US" altLang="ko-KR" sz="1600" b="1" dirty="0" smtClean="0">
              <a:latin typeface="+mj-ea"/>
              <a:ea typeface="+mj-ea"/>
            </a:endParaRPr>
          </a:p>
          <a:p>
            <a:r>
              <a:rPr lang="en-US" altLang="ko-KR" sz="1600" b="1" dirty="0">
                <a:latin typeface="+mj-ea"/>
                <a:ea typeface="+mj-ea"/>
              </a:rPr>
              <a:t> </a:t>
            </a:r>
            <a:r>
              <a:rPr lang="en-US" altLang="ko-KR" sz="1600" b="1" dirty="0" smtClean="0">
                <a:latin typeface="+mj-ea"/>
                <a:ea typeface="+mj-ea"/>
              </a:rPr>
              <a:t>  </a:t>
            </a:r>
            <a:r>
              <a:rPr lang="ko-KR" altLang="en-US" sz="1600" dirty="0" smtClean="0">
                <a:latin typeface="+mj-ea"/>
                <a:ea typeface="+mj-ea"/>
              </a:rPr>
              <a:t>좋았던 일</a:t>
            </a:r>
            <a:r>
              <a:rPr lang="en-US" altLang="ko-KR" sz="1600" dirty="0" smtClean="0">
                <a:latin typeface="+mj-ea"/>
                <a:ea typeface="+mj-ea"/>
              </a:rPr>
              <a:t>,</a:t>
            </a:r>
            <a:r>
              <a:rPr lang="ko-KR" altLang="en-US" sz="1600" dirty="0" smtClean="0">
                <a:latin typeface="+mj-ea"/>
                <a:ea typeface="+mj-ea"/>
              </a:rPr>
              <a:t> 나빴던 일을</a:t>
            </a:r>
            <a:endParaRPr lang="en-US" altLang="ko-KR" sz="1600" dirty="0" smtClean="0">
              <a:latin typeface="+mj-ea"/>
              <a:ea typeface="+mj-ea"/>
            </a:endParaRPr>
          </a:p>
          <a:p>
            <a:r>
              <a:rPr lang="en-US" altLang="ko-KR" sz="1600" dirty="0">
                <a:latin typeface="+mj-ea"/>
                <a:ea typeface="+mj-ea"/>
              </a:rPr>
              <a:t> </a:t>
            </a: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 이야기 해보세요</a:t>
            </a:r>
            <a:endParaRPr lang="ko-KR" altLang="en-US" sz="1600" dirty="0">
              <a:latin typeface="+mj-ea"/>
              <a:ea typeface="+mj-e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76056" y="2798771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A10127"/>
                </a:solidFill>
                <a:latin typeface="+mj-ea"/>
                <a:ea typeface="+mj-ea"/>
              </a:rPr>
              <a:t>Empathize</a:t>
            </a:r>
          </a:p>
          <a:p>
            <a:r>
              <a:rPr lang="en-US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서로 공감해주기</a:t>
            </a:r>
            <a:endParaRPr lang="en-US" altLang="ko-KR" b="1" dirty="0" smtClean="0">
              <a:latin typeface="+mj-ea"/>
              <a:ea typeface="+mj-ea"/>
            </a:endParaRPr>
          </a:p>
          <a:p>
            <a:endParaRPr lang="en-US" altLang="ko-KR" b="1" dirty="0">
              <a:latin typeface="+mj-ea"/>
              <a:ea typeface="+mj-ea"/>
            </a:endParaRPr>
          </a:p>
          <a:p>
            <a:r>
              <a:rPr lang="en-US" altLang="ko-KR" b="1" dirty="0" smtClean="0">
                <a:latin typeface="+mj-ea"/>
                <a:ea typeface="+mj-ea"/>
              </a:rPr>
              <a:t>  </a:t>
            </a:r>
            <a:r>
              <a:rPr lang="ko-KR" altLang="en-US" sz="1600" dirty="0" smtClean="0">
                <a:latin typeface="+mj-ea"/>
                <a:ea typeface="+mj-ea"/>
              </a:rPr>
              <a:t>귀 기울여 듣고 </a:t>
            </a:r>
            <a:endParaRPr lang="en-US" altLang="ko-KR" sz="1600" dirty="0" smtClean="0">
              <a:latin typeface="+mj-ea"/>
              <a:ea typeface="+mj-ea"/>
            </a:endParaRPr>
          </a:p>
          <a:p>
            <a:r>
              <a:rPr lang="en-US" altLang="ko-KR" sz="1600" dirty="0">
                <a:latin typeface="+mj-ea"/>
                <a:ea typeface="+mj-ea"/>
              </a:rPr>
              <a:t> </a:t>
            </a: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진심으로 공감해주세요</a:t>
            </a:r>
            <a:r>
              <a:rPr lang="ko-KR" altLang="en-US" b="1" dirty="0" smtClean="0">
                <a:latin typeface="+mj-ea"/>
                <a:ea typeface="+mj-ea"/>
              </a:rPr>
              <a:t> </a:t>
            </a:r>
            <a:endParaRPr lang="en-US" altLang="ko-KR" sz="1600" dirty="0" smtClean="0">
              <a:latin typeface="+mj-ea"/>
              <a:ea typeface="+mj-e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83768" y="4633388"/>
            <a:ext cx="23042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A10127"/>
                </a:solidFill>
                <a:latin typeface="+mj-ea"/>
                <a:ea typeface="+mj-ea"/>
              </a:rPr>
              <a:t>Encourage</a:t>
            </a:r>
          </a:p>
          <a:p>
            <a:r>
              <a:rPr lang="en-US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서로 격려해주기</a:t>
            </a:r>
            <a:endParaRPr lang="en-US" altLang="ko-KR" b="1" dirty="0" smtClean="0">
              <a:latin typeface="+mj-ea"/>
              <a:ea typeface="+mj-ea"/>
            </a:endParaRPr>
          </a:p>
          <a:p>
            <a:endParaRPr lang="en-US" altLang="ko-KR" b="1" dirty="0">
              <a:latin typeface="+mj-ea"/>
              <a:ea typeface="+mj-ea"/>
            </a:endParaRPr>
          </a:p>
          <a:p>
            <a:r>
              <a:rPr lang="en-US" altLang="ko-KR" sz="1600" dirty="0" smtClean="0">
                <a:latin typeface="+mj-ea"/>
                <a:ea typeface="+mj-ea"/>
              </a:rPr>
              <a:t>  </a:t>
            </a:r>
            <a:r>
              <a:rPr lang="ko-KR" altLang="en-US" sz="1600" dirty="0" smtClean="0">
                <a:latin typeface="+mj-ea"/>
                <a:ea typeface="+mj-ea"/>
              </a:rPr>
              <a:t>함께 기뻐해주고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</a:p>
          <a:p>
            <a:r>
              <a:rPr lang="en-US" altLang="ko-KR" sz="1600" dirty="0">
                <a:latin typeface="+mj-ea"/>
                <a:ea typeface="+mj-ea"/>
              </a:rPr>
              <a:t> </a:t>
            </a: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위로해주세요</a:t>
            </a:r>
            <a:endParaRPr lang="ko-KR" altLang="en-US" sz="1600" dirty="0">
              <a:latin typeface="+mj-ea"/>
              <a:ea typeface="+mj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" y="404664"/>
            <a:ext cx="1762125" cy="5524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123727" y="548680"/>
            <a:ext cx="590465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우리가족 씨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(SEE) </a:t>
            </a:r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타임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026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 animBg="1"/>
      <p:bldP spid="50" grpId="0" animBg="1"/>
      <p:bldP spid="13330" grpId="0" animBg="1"/>
      <p:bldP spid="13331" grpId="0" uiExpand="1" build="p"/>
      <p:bldP spid="53" grpId="0" uiExpand="1" build="p"/>
      <p:bldP spid="5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728957" y="5013176"/>
            <a:ext cx="5139187" cy="1512168"/>
          </a:xfrm>
          <a:blipFill>
            <a:blip r:embed="rId2"/>
            <a:tile tx="0" ty="0" sx="100000" sy="100000" flip="none" algn="tl"/>
          </a:blipFill>
        </p:spPr>
        <p:txBody>
          <a:bodyPr anchor="ctr" anchorCtr="0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8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금은보다 소중하다는 애정과 더불어 </a:t>
            </a:r>
            <a:endParaRPr lang="en-US" altLang="ko-KR" sz="1800" b="1" dirty="0" smtClean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18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훌륭하고 신망 있는 사람으로 자라기를 바라는 </a:t>
            </a:r>
            <a:endParaRPr lang="en-US" altLang="ko-KR" sz="1800" b="1" dirty="0" smtClean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18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간절한 기대가 담겨있습니다</a:t>
            </a:r>
            <a:r>
              <a:rPr lang="en-US" altLang="ko-KR" sz="18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 rot="20714433">
            <a:off x="6552219" y="300378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</a:rPr>
              <a:t>반복되고 쉬운 말 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401925">
            <a:off x="6551343" y="300378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</a:rPr>
              <a:t>안정적인 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  <a:r>
              <a:rPr lang="ko-KR" altLang="en-US" dirty="0" smtClean="0">
                <a:solidFill>
                  <a:schemeClr val="accent3">
                    <a:lumMod val="75000"/>
                  </a:schemeClr>
                </a:solidFill>
              </a:rPr>
              <a:t>박자</a:t>
            </a:r>
            <a:endParaRPr lang="ko-KR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152318">
            <a:off x="6550558" y="312517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accent4">
                    <a:lumMod val="75000"/>
                  </a:schemeClr>
                </a:solidFill>
              </a:rPr>
              <a:t>운율있는</a:t>
            </a:r>
            <a:r>
              <a:rPr lang="ko-KR" altLang="en-US" dirty="0" smtClean="0">
                <a:solidFill>
                  <a:schemeClr val="accent4">
                    <a:lumMod val="75000"/>
                  </a:schemeClr>
                </a:solidFill>
              </a:rPr>
              <a:t> 자장가</a:t>
            </a:r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2123728" y="548680"/>
            <a:ext cx="388843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자장자장 우리아기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7" t="27707" r="27201" b="25169"/>
          <a:stretch/>
        </p:blipFill>
        <p:spPr>
          <a:xfrm>
            <a:off x="6012159" y="2028034"/>
            <a:ext cx="2764465" cy="2371061"/>
          </a:xfrm>
          <a:prstGeom prst="ellipse">
            <a:avLst/>
          </a:prstGeom>
          <a:ln w="19050">
            <a:noFill/>
          </a:ln>
          <a:effectLst>
            <a:glow rad="228600">
              <a:schemeClr val="tx1">
                <a:lumMod val="65000"/>
                <a:lumOff val="35000"/>
                <a:alpha val="40000"/>
              </a:schemeClr>
            </a:glow>
            <a:softEdge rad="31750"/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015"/>
            <a:ext cx="1543050" cy="571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lumMod val="50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1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C -0.00417 -0.00602 -0.00886 -0.01273 -0.01389 -0.01713 C -0.02066 -0.02315 -0.02952 -0.02523 -0.03715 -0.02801 C -0.04184 -0.02963 -0.04653 -0.03218 -0.05104 -0.03426 C -0.06163 -0.03912 -0.07396 -0.03982 -0.0849 -0.0419 C -0.0941 -0.0463 -0.10903 -0.0463 -0.11979 -0.04815 C -0.14531 -0.04676 -0.16893 -0.04167 -0.1941 -0.03727 C -0.20191 -0.03357 -0.21545 -0.03218 -0.22222 -0.02639 C -0.22327 -0.02546 -0.22448 -0.02454 -0.22552 -0.02338 C -0.22639 -0.02246 -0.22709 -0.02107 -0.22795 -0.02014 C -0.23264 -0.01574 -0.2382 -0.01366 -0.24306 -0.00949 C -0.24792 -0.00533 -0.25156 -0.0007 -0.25695 0.00139 C -0.2625 0.00648 -0.26771 0.01065 -0.27431 0.01227 C -0.28195 0.01898 -0.29236 0.02963 -0.30104 0.03241 C -0.30469 0.03727 -0.30851 0.03958 -0.31268 0.04329 C -0.32361 0.05324 -0.33455 0.06041 -0.34757 0.06504 C -0.3533 0.06991 -0.35972 0.06991 -0.36632 0.07129 C -0.38073 0.07708 -0.40504 0.075 -0.41979 0.07592 C -0.42952 0.07546 -0.43906 0.07523 -0.44896 0.0743 C -0.4559 0.07361 -0.46979 0.07129 -0.46979 0.07153 C -0.48004 0.06759 -0.46736 0.07176 -0.48368 0.06805 C -0.49393 0.06574 -0.50365 0.05949 -0.51389 0.05717 C -0.52465 0.05023 -0.51997 0.05231 -0.52795 0.04954 C -0.53316 0.04514 -0.53837 0.04421 -0.5441 0.0419 C -0.54774 0.03704 -0.55347 0.03403 -0.55816 0.03102 C -0.56285 0.0243 -0.55938 0.02847 -0.56979 0.02153 C -0.57222 0.01991 -0.57674 0.01551 -0.57674 0.01574 C -0.57709 0.01389 -0.57709 0.01204 -0.57795 0.01088 C -0.57986 0.00833 -0.5849 0.00463 -0.5849 0.00486 C -0.58941 -0.00463 -0.5941 -0.01389 -0.6 -0.02176 C -0.60035 -0.02384 -0.60035 -0.02616 -0.60104 -0.02801 C -0.60156 -0.0294 -0.60295 -0.02963 -0.60347 -0.03102 C -0.60625 -0.03959 -0.6066 -0.05209 -0.61268 -0.05741 C -0.61632 -0.0669 -0.61875 -0.07755 -0.62431 -0.08542 C -0.62813 -0.09977 -0.62257 -0.08125 -0.62795 -0.09306 C -0.63073 -0.09931 -0.62986 -0.10625 -0.63368 -0.11181 C -0.63542 -0.11852 -0.63941 -0.12084 -0.63941 -0.12871 " pathEditMode="relative" rAng="0" ptsTypes="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decel="2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7 -0.03495 C -0.00712 -0.04861 -0.01146 -0.06203 -0.01424 -0.07523 C -0.0165 -0.08587 -0.01841 -0.10462 -0.0224 -0.11388 C -0.02865 -0.12824 -0.02014 -0.1037 -0.02691 -0.12175 C -0.03073 -0.13217 -0.03421 -0.14236 -0.03976 -0.15115 C -0.04584 -0.16064 -0.05226 -0.1699 -0.05834 -0.17916 C -0.06007 -0.18194 -0.06233 -0.18425 -0.06424 -0.1868 C -0.06632 -0.18935 -0.07118 -0.19305 -0.07118 -0.19282 C -0.07431 -0.19953 -0.079 -0.20069 -0.08403 -0.20393 C -0.09063 -0.2081 -0.09653 -0.21226 -0.10365 -0.21481 C -0.11216 -0.22222 -0.10417 -0.2162 -0.12344 -0.21944 C -0.13056 -0.2206 -0.1382 -0.22361 -0.14549 -0.22569 C -0.18351 -0.22476 -0.20191 -0.22731 -0.23282 -0.21481 C -0.23594 -0.21041 -0.23872 -0.21018 -0.24323 -0.20856 C -0.2474 -0.203 -0.25382 -0.19097 -0.25955 -0.18842 C -0.26216 -0.18472 -0.26441 -0.18194 -0.26771 -0.17916 C -0.2691 -0.17314 -0.27014 -0.17175 -0.27466 -0.16967 C -0.27605 -0.16689 -0.27657 -0.16319 -0.27813 -0.16041 C -0.28125 -0.15509 -0.28993 -0.14236 -0.29445 -0.14027 C -0.3 -0.12939 -0.30712 -0.12245 -0.31424 -0.11388 C -0.325 -0.10092 -0.33264 -0.08472 -0.34671 -0.07824 C -0.35122 -0.07615 -0.34879 -0.0743 -0.35365 -0.07361 C -0.3599 -0.07268 -0.36615 -0.07268 -0.3724 -0.07222 C -0.38855 -0.06458 -0.39549 -0.0743 -0.40834 -0.07685 C -0.41059 -0.07731 -0.41302 -0.07777 -0.41528 -0.07824 C -0.41719 -0.0787 -0.42118 -0.07986 -0.42118 -0.07962 " pathEditMode="relative" rAng="0" ptsTypes="fffffffffffffffffffffffff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47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decel="2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C -0.01076 0.00393 -0.01701 0.01528 -0.02639 0.02176 C -0.02812 0.02893 -0.02899 0.0331 -0.03489 0.03727 C -0.03732 0.04421 -0.03975 0.05069 -0.04236 0.05741 C -0.04948 0.07546 -0.0493 0.09792 -0.06979 0.10555 C -0.07708 0.11736 -0.09861 0.11805 -0.11041 0.11944 C -0.1408 0.11852 -0.17048 0.1169 -0.20052 0.11481 C -0.20243 0.11435 -0.20416 0.11342 -0.20625 0.11319 C -0.21093 0.1125 -0.21597 0.11296 -0.22066 0.1118 C -0.23194 0.10926 -0.24218 0.09977 -0.25121 0.09305 C -0.26041 0.08634 -0.2625 0.07199 -0.27309 0.06829 C -0.2809 0.05995 -0.28281 0.05069 -0.2875 0.04051 C -0.29392 0.02616 -0.28767 0.04421 -0.29201 0.03102 C -0.29514 0.00069 -0.29479 0.01366 -0.29479 -0.00764 " pathEditMode="relative" rAng="0" ptsTypes="fffffffffffff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7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3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 rot="21206203">
            <a:off x="1624508" y="2010808"/>
            <a:ext cx="4814863" cy="2880652"/>
            <a:chOff x="3172041" y="1339517"/>
            <a:chExt cx="4628653" cy="3087421"/>
          </a:xfrm>
        </p:grpSpPr>
        <p:grpSp>
          <p:nvGrpSpPr>
            <p:cNvPr id="3" name="그룹 2"/>
            <p:cNvGrpSpPr/>
            <p:nvPr/>
          </p:nvGrpSpPr>
          <p:grpSpPr>
            <a:xfrm rot="530673">
              <a:off x="4754108" y="1339517"/>
              <a:ext cx="3046586" cy="2638425"/>
              <a:chOff x="3563888" y="1700808"/>
              <a:chExt cx="3046586" cy="2638425"/>
            </a:xfrm>
          </p:grpSpPr>
          <p:pic>
            <p:nvPicPr>
              <p:cNvPr id="2058" name="Picture 10" descr="C:\Users\User\AppData\Local\Microsoft\Windows\Temporary Internet Files\Content.IE5\9A0JZ2G6\MC900437952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024" y="2700933"/>
                <a:ext cx="1822450" cy="1638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0" name="Picture 12" descr="C:\Users\User\AppData\Local\Microsoft\Windows\Temporary Internet Files\Content.IE5\7MSLD43Z\MC900437958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888" y="1700808"/>
                <a:ext cx="1765300" cy="1819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그룹 19"/>
            <p:cNvGrpSpPr/>
            <p:nvPr/>
          </p:nvGrpSpPr>
          <p:grpSpPr>
            <a:xfrm rot="11781858">
              <a:off x="3172041" y="1788513"/>
              <a:ext cx="3046586" cy="2638425"/>
              <a:chOff x="3563888" y="1700808"/>
              <a:chExt cx="3046586" cy="2638425"/>
            </a:xfrm>
          </p:grpSpPr>
          <p:pic>
            <p:nvPicPr>
              <p:cNvPr id="21" name="Picture 10" descr="C:\Users\User\AppData\Local\Microsoft\Windows\Temporary Internet Files\Content.IE5\9A0JZ2G6\MC900437952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024" y="2700933"/>
                <a:ext cx="1822450" cy="1638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2" descr="C:\Users\User\AppData\Local\Microsoft\Windows\Temporary Internet Files\Content.IE5\7MSLD43Z\MC900437958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888" y="1700808"/>
                <a:ext cx="1765300" cy="1819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TextBox 4"/>
          <p:cNvSpPr txBox="1"/>
          <p:nvPr/>
        </p:nvSpPr>
        <p:spPr>
          <a:xfrm>
            <a:off x="1611611" y="2839122"/>
            <a:ext cx="4688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latin typeface="+mn-ea"/>
              </a:rPr>
              <a:t>지금 우리 아이와 </a:t>
            </a:r>
            <a:endParaRPr lang="en-US" altLang="ko-KR" sz="2800" b="1" dirty="0" smtClean="0">
              <a:latin typeface="+mn-ea"/>
            </a:endParaRPr>
          </a:p>
          <a:p>
            <a:pPr algn="ctr"/>
            <a:r>
              <a:rPr lang="ko-KR" altLang="en-US" sz="2800" b="1" dirty="0" smtClean="0">
                <a:latin typeface="+mn-ea"/>
              </a:rPr>
              <a:t>얼마나 소통하고 있을까요</a:t>
            </a:r>
            <a:r>
              <a:rPr lang="en-US" altLang="ko-KR" sz="2800" b="1" dirty="0" smtClean="0">
                <a:latin typeface="+mn-ea"/>
              </a:rPr>
              <a:t>?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0" t="20228" r="28446" b="22243"/>
          <a:stretch/>
        </p:blipFill>
        <p:spPr>
          <a:xfrm>
            <a:off x="6804248" y="4100649"/>
            <a:ext cx="1948555" cy="2126513"/>
          </a:xfrm>
          <a:prstGeom prst="roundRect">
            <a:avLst/>
          </a:prstGeom>
          <a:ln>
            <a:solidFill>
              <a:srgbClr val="666699"/>
            </a:solidFill>
          </a:ln>
          <a:effectLst>
            <a:glow rad="127000">
              <a:srgbClr val="CCCCFF"/>
            </a:glow>
            <a:softEdge rad="31750"/>
          </a:effectLst>
        </p:spPr>
      </p:pic>
      <p:sp>
        <p:nvSpPr>
          <p:cNvPr id="8" name="오른쪽 화살표 7"/>
          <p:cNvSpPr/>
          <p:nvPr/>
        </p:nvSpPr>
        <p:spPr>
          <a:xfrm>
            <a:off x="0" y="5589240"/>
            <a:ext cx="4397833" cy="1008112"/>
          </a:xfrm>
          <a:prstGeom prst="rightArrow">
            <a:avLst>
              <a:gd name="adj1" fmla="val 50000"/>
              <a:gd name="adj2" fmla="val 72149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/>
              <a:t>다음 제시되는 문항을 체크해보세요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175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4" animBg="1"/>
      <p:bldP spid="8" grpId="5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각형 6"/>
          <p:cNvSpPr/>
          <p:nvPr/>
        </p:nvSpPr>
        <p:spPr>
          <a:xfrm>
            <a:off x="619200" y="2094382"/>
            <a:ext cx="7056784" cy="99134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아이가 가장 좋아하는 놀이가 무엇인지 알고 있다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14" name="오각형 13"/>
          <p:cNvSpPr/>
          <p:nvPr/>
        </p:nvSpPr>
        <p:spPr>
          <a:xfrm flipH="1">
            <a:off x="1691680" y="3517775"/>
            <a:ext cx="6977136" cy="991345"/>
          </a:xfrm>
          <a:prstGeom prst="homePlate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아이가 기관에서 어떤 반인지 알고 있다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오각형 18"/>
          <p:cNvSpPr/>
          <p:nvPr/>
        </p:nvSpPr>
        <p:spPr>
          <a:xfrm>
            <a:off x="619200" y="4957935"/>
            <a:ext cx="7056784" cy="99134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아이가 진지하게 묻는 질문과 말을 진지하게 들어준다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123728" y="548680"/>
            <a:ext cx="532859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나는 어떻게 소통하고 있나요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?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75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각형 6"/>
          <p:cNvSpPr/>
          <p:nvPr/>
        </p:nvSpPr>
        <p:spPr>
          <a:xfrm>
            <a:off x="619200" y="2094382"/>
            <a:ext cx="7056784" cy="99134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아이와 단 둘이서 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30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분 이상 놀이하는 것이 어렵지 않다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14" name="오각형 13"/>
          <p:cNvSpPr/>
          <p:nvPr/>
        </p:nvSpPr>
        <p:spPr>
          <a:xfrm flipH="1">
            <a:off x="1691680" y="3517775"/>
            <a:ext cx="6977136" cy="991345"/>
          </a:xfrm>
          <a:prstGeom prst="homePlate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spc="-150" dirty="0" smtClean="0">
                <a:solidFill>
                  <a:schemeClr val="tx1"/>
                </a:solidFill>
                <a:latin typeface="+mn-ea"/>
              </a:rPr>
              <a:t>아이에게 속상한 일이 있을 때 먼저 아이의 마음을 읽어준다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2000" b="1" spc="-1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오각형 18"/>
          <p:cNvSpPr/>
          <p:nvPr/>
        </p:nvSpPr>
        <p:spPr>
          <a:xfrm>
            <a:off x="619200" y="4957935"/>
            <a:ext cx="7056784" cy="99134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spc="-150" dirty="0" smtClean="0">
                <a:solidFill>
                  <a:schemeClr val="tx1"/>
                </a:solidFill>
                <a:latin typeface="+mn-ea"/>
              </a:rPr>
              <a:t>아이가 묻는 모든 질문에 참을성을 갖고 정직하게 답해준다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123728" y="548680"/>
            <a:ext cx="532859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나는 어떻게 소통하고 있나요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?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1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각형 6"/>
          <p:cNvSpPr/>
          <p:nvPr/>
        </p:nvSpPr>
        <p:spPr>
          <a:xfrm>
            <a:off x="619200" y="1789583"/>
            <a:ext cx="7056784" cy="99134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아이가 요즘 좋아하는 친구 이름을 알고 있다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14" name="오각형 13"/>
          <p:cNvSpPr/>
          <p:nvPr/>
        </p:nvSpPr>
        <p:spPr>
          <a:xfrm flipH="1">
            <a:off x="1691680" y="3013719"/>
            <a:ext cx="6977136" cy="991345"/>
          </a:xfrm>
          <a:prstGeom prst="homePlate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spc="-150" dirty="0" smtClean="0">
                <a:solidFill>
                  <a:schemeClr val="tx1"/>
                </a:solidFill>
                <a:latin typeface="+mn-ea"/>
              </a:rPr>
              <a:t>아이에게 말에 대답만 하기 보다는 질문도 많이 한다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2000" b="1" spc="-1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오각형 18"/>
          <p:cNvSpPr/>
          <p:nvPr/>
        </p:nvSpPr>
        <p:spPr>
          <a:xfrm>
            <a:off x="619200" y="4221088"/>
            <a:ext cx="7056784" cy="99134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아이와 함께 하루 동안 있었던 일에 대해 </a:t>
            </a:r>
            <a:endParaRPr lang="en-US" altLang="ko-KR" sz="20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거의 매일 이야기를 나눈다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8" name="오각형 7"/>
          <p:cNvSpPr/>
          <p:nvPr/>
        </p:nvSpPr>
        <p:spPr>
          <a:xfrm flipH="1">
            <a:off x="1691680" y="5461991"/>
            <a:ext cx="6977136" cy="99134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spc="-150" dirty="0" smtClean="0">
                <a:solidFill>
                  <a:schemeClr val="tx1"/>
                </a:solidFill>
                <a:latin typeface="+mn-ea"/>
              </a:rPr>
              <a:t>내가 기분이 좋지 않을 때는 아이에게 </a:t>
            </a:r>
            <a:endParaRPr lang="en-US" altLang="ko-KR" sz="2000" b="1" spc="-15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spc="-150" dirty="0" smtClean="0">
                <a:solidFill>
                  <a:schemeClr val="tx1"/>
                </a:solidFill>
                <a:latin typeface="+mn-ea"/>
              </a:rPr>
              <a:t>나의 기분을 말로 표현해 알려준다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2000" b="1" spc="-1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123728" y="548680"/>
            <a:ext cx="532859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나는 어떻게 소통하고 있나요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?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35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43608" y="4221088"/>
            <a:ext cx="1440160" cy="13909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소통을 위한 노력이 </a:t>
            </a:r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필요해요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!</a:t>
            </a:r>
            <a:endParaRPr lang="ko-KR" altLang="en-US" b="1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635895" y="3429000"/>
            <a:ext cx="1368153" cy="201622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비교적 잘 소통하고 계시네요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~</a:t>
            </a:r>
            <a:endParaRPr lang="ko-KR" altLang="en-US" b="1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337807" y="2708920"/>
            <a:ext cx="1474553" cy="25922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소통에 </a:t>
            </a:r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어려움이 </a:t>
            </a:r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없으시군요</a:t>
            </a:r>
            <a:endParaRPr lang="ko-KR" altLang="en-US" b="1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389705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atin typeface="+mn-ea"/>
              </a:rPr>
              <a:t>0 ~ 4</a:t>
            </a:r>
            <a:r>
              <a:rPr lang="ko-KR" altLang="en-US" b="1" dirty="0" smtClean="0">
                <a:latin typeface="+mn-ea"/>
              </a:rPr>
              <a:t>개</a:t>
            </a:r>
            <a:endParaRPr lang="ko-KR" altLang="en-US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9891" y="3070121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 smtClean="0">
                <a:latin typeface="+mn-ea"/>
              </a:rPr>
              <a:t>5 ~ 7</a:t>
            </a:r>
            <a:r>
              <a:rPr lang="ko-KR" altLang="en-US" sz="2200" b="1" dirty="0" smtClean="0">
                <a:latin typeface="+mn-ea"/>
              </a:rPr>
              <a:t>개</a:t>
            </a:r>
            <a:endParaRPr lang="ko-KR" altLang="en-US" sz="2200" b="1" dirty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6991" y="2276872"/>
            <a:ext cx="165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+mn-ea"/>
              </a:rPr>
              <a:t>8 ~ 10</a:t>
            </a:r>
            <a:r>
              <a:rPr lang="ko-KR" altLang="en-US" sz="2400" b="1" dirty="0" smtClean="0">
                <a:latin typeface="+mn-ea"/>
              </a:rPr>
              <a:t>개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123728" y="548680"/>
            <a:ext cx="266429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결과보기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39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3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내용 개체 틀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5735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7328"/>
            <a:ext cx="1781175" cy="533400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2123728" y="548680"/>
            <a:ext cx="39604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소통의 시작 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‘</a:t>
            </a:r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경청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’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1372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E8DF5EE-4F3E-42C1-BB65-5A7123EB8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6E8DF5EE-4F3E-42C1-BB65-5A7123EB8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549365-87A8-432C-B832-527F2FADD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graphicEl>
                                              <a:dgm id="{C5549365-87A8-432C-B832-527F2FADD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83E156-DF99-4860-9593-E8A4BCF5B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>
                                            <p:graphicEl>
                                              <a:dgm id="{0783E156-DF99-4860-9593-E8A4BCF5B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6938DA8-9B91-4415-85B1-69A154199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A6938DA8-9B91-4415-85B1-69A154199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5D72369-264F-43B7-9572-A1BC8718F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>
                                            <p:graphicEl>
                                              <a:dgm id="{F5D72369-264F-43B7-9572-A1BC8718FE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다이어그램 16"/>
          <p:cNvGraphicFramePr/>
          <p:nvPr>
            <p:extLst>
              <p:ext uri="{D42A27DB-BD31-4B8C-83A1-F6EECF244321}">
                <p14:modId xmlns:p14="http://schemas.microsoft.com/office/powerpoint/2010/main" val="496500815"/>
              </p:ext>
            </p:extLst>
          </p:nvPr>
        </p:nvGraphicFramePr>
        <p:xfrm>
          <a:off x="899592" y="1484784"/>
          <a:ext cx="7056784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그룹 17"/>
          <p:cNvGrpSpPr/>
          <p:nvPr/>
        </p:nvGrpSpPr>
        <p:grpSpPr>
          <a:xfrm>
            <a:off x="4924806" y="2533019"/>
            <a:ext cx="1368573" cy="854103"/>
            <a:chOff x="4427984" y="2276872"/>
            <a:chExt cx="1080120" cy="690731"/>
          </a:xfrm>
        </p:grpSpPr>
        <p:cxnSp>
          <p:nvCxnSpPr>
            <p:cNvPr id="25" name="직선 연결선 24"/>
            <p:cNvCxnSpPr/>
            <p:nvPr/>
          </p:nvCxnSpPr>
          <p:spPr>
            <a:xfrm flipV="1">
              <a:off x="4427984" y="2276872"/>
              <a:ext cx="864096" cy="690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5292080" y="2276872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그룹 18"/>
          <p:cNvGrpSpPr/>
          <p:nvPr/>
        </p:nvGrpSpPr>
        <p:grpSpPr>
          <a:xfrm>
            <a:off x="5076056" y="4359483"/>
            <a:ext cx="885547" cy="725701"/>
            <a:chOff x="4427984" y="3645024"/>
            <a:chExt cx="792088" cy="648072"/>
          </a:xfrm>
        </p:grpSpPr>
        <p:cxnSp>
          <p:nvCxnSpPr>
            <p:cNvPr id="23" name="직선 연결선 22"/>
            <p:cNvCxnSpPr/>
            <p:nvPr/>
          </p:nvCxnSpPr>
          <p:spPr>
            <a:xfrm>
              <a:off x="4427984" y="3645024"/>
              <a:ext cx="504056" cy="6480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4932040" y="4293096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2475142" y="2679522"/>
            <a:ext cx="1162650" cy="886968"/>
            <a:chOff x="2445335" y="2845744"/>
            <a:chExt cx="970616" cy="432048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2445335" y="2845744"/>
              <a:ext cx="2505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695871" y="2845744"/>
              <a:ext cx="72008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7328"/>
            <a:ext cx="1781175" cy="533400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2123728" y="548680"/>
            <a:ext cx="39604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소통의 시작 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‘</a:t>
            </a:r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경청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’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496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0974BDD-386A-4998-88E2-16C78947B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graphicEl>
                                              <a:dgm id="{B0974BDD-386A-4998-88E2-16C78947B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A20201C-D21C-4370-92B8-ABB88BB26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graphicEl>
                                              <a:dgm id="{BA20201C-D21C-4370-92B8-ABB88BB26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EC0D924-39E7-495B-B578-7B33E6BF7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graphicEl>
                                              <a:dgm id="{EEC0D924-39E7-495B-B578-7B33E6BF7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BB0515B-1837-41BA-A387-A7C3C365B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graphicEl>
                                              <a:dgm id="{0BB0515B-1837-41BA-A387-A7C3C365B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3C946EF-EB35-4C33-B462-424E13663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graphicEl>
                                              <a:dgm id="{43C946EF-EB35-4C33-B462-424E13663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7124609-94C8-4E55-93ED-B1B76076D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graphicEl>
                                              <a:dgm id="{37124609-94C8-4E55-93ED-B1B76076DE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81A5C21-D73A-420E-8CE4-D35322879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graphicEl>
                                              <a:dgm id="{981A5C21-D73A-420E-8CE4-D35322879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513BA44-CD64-4DE3-819B-874DDA66D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graphicEl>
                                              <a:dgm id="{5513BA44-CD64-4DE3-819B-874DDA66DC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A1B388A-8F9A-498B-AC53-C3982CFD1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7">
                                            <p:graphicEl>
                                              <a:dgm id="{7A1B388A-8F9A-498B-AC53-C3982CFD1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ACB74DC-26CC-4B20-978D-247D116E8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graphicEl>
                                              <a:dgm id="{5ACB74DC-26CC-4B20-978D-247D116E8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60191CA-9544-49E2-B465-F5C546945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7">
                                            <p:graphicEl>
                                              <a:dgm id="{860191CA-9544-49E2-B465-F5C546945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6B8ABC3-3870-47EA-9512-70C9D7913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graphicEl>
                                              <a:dgm id="{86B8ABC3-3870-47EA-9512-70C9D7913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6254E0E-FD80-4FB0-A8CE-BFE14FB9F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graphicEl>
                                              <a:dgm id="{76254E0E-FD80-4FB0-A8CE-BFE14FB9F4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35FE268-9929-4D1C-A640-CFA79997C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7">
                                            <p:graphicEl>
                                              <a:dgm id="{135FE268-9929-4D1C-A640-CFA79997C0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8365340-DA3F-4554-9A49-8742E56EB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7">
                                            <p:graphicEl>
                                              <a:dgm id="{C8365340-DA3F-4554-9A49-8742E56EBF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CF4F5A3-2DC7-4A93-A3A4-8364607B3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17">
                                            <p:graphicEl>
                                              <a:dgm id="{CCF4F5A3-2DC7-4A93-A3A4-8364607B37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심플 테마</Template>
  <TotalTime>1702</TotalTime>
  <Words>471</Words>
  <Application>Microsoft Office PowerPoint</Application>
  <PresentationFormat>화면 슬라이드 쇼(4:3)</PresentationFormat>
  <Paragraphs>145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New_Simple01</vt:lpstr>
      <vt:lpstr>행복한 아이를 위한  부모인성교육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행복한 아이를 위한  부모인성교육</dc:title>
  <dc:creator>User</dc:creator>
  <cp:lastModifiedBy>중앙육아</cp:lastModifiedBy>
  <cp:revision>87</cp:revision>
  <dcterms:created xsi:type="dcterms:W3CDTF">2014-07-28T00:19:03Z</dcterms:created>
  <dcterms:modified xsi:type="dcterms:W3CDTF">2015-05-11T07:39:17Z</dcterms:modified>
</cp:coreProperties>
</file>