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5"/>
  </p:notesMasterIdLst>
  <p:sldIdLst>
    <p:sldId id="256" r:id="rId2"/>
    <p:sldId id="257" r:id="rId3"/>
    <p:sldId id="259" r:id="rId4"/>
    <p:sldId id="288" r:id="rId5"/>
    <p:sldId id="295" r:id="rId6"/>
    <p:sldId id="296" r:id="rId7"/>
    <p:sldId id="297" r:id="rId8"/>
    <p:sldId id="298" r:id="rId9"/>
    <p:sldId id="299" r:id="rId10"/>
    <p:sldId id="300" r:id="rId11"/>
    <p:sldId id="294" r:id="rId12"/>
    <p:sldId id="281" r:id="rId13"/>
    <p:sldId id="282" r:id="rId14"/>
    <p:sldId id="283" r:id="rId15"/>
    <p:sldId id="290" r:id="rId16"/>
    <p:sldId id="270" r:id="rId17"/>
    <p:sldId id="271" r:id="rId18"/>
    <p:sldId id="301" r:id="rId19"/>
    <p:sldId id="291" r:id="rId20"/>
    <p:sldId id="277" r:id="rId21"/>
    <p:sldId id="292" r:id="rId22"/>
    <p:sldId id="302" r:id="rId23"/>
    <p:sldId id="304" r:id="rId2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JL2wAIvs8Utlop2f3r64tQ==" hashData="7hAaYWbHtVgcQfis24v+mK3WtCk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4B7F"/>
    <a:srgbClr val="008000"/>
    <a:srgbClr val="FFFFCC"/>
    <a:srgbClr val="BBD18F"/>
    <a:srgbClr val="FF8181"/>
    <a:srgbClr val="FF4747"/>
    <a:srgbClr val="FF1919"/>
    <a:srgbClr val="4288D6"/>
    <a:srgbClr val="EA8600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83" autoAdjust="0"/>
    <p:restoredTop sz="94660"/>
  </p:normalViewPr>
  <p:slideViewPr>
    <p:cSldViewPr>
      <p:cViewPr>
        <p:scale>
          <a:sx n="90" d="100"/>
          <a:sy n="90" d="100"/>
        </p:scale>
        <p:origin x="-9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C789AB-11B4-4CBB-991A-FC9E4542497E}" type="doc">
      <dgm:prSet loTypeId="urn:microsoft.com/office/officeart/2011/layout/Circle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latinLnBrk="1"/>
          <a:endParaRPr lang="ko-KR" altLang="en-US"/>
        </a:p>
      </dgm:t>
    </dgm:pt>
    <dgm:pt modelId="{7AD7212F-6657-482A-95CA-17355E059D1C}">
      <dgm:prSet phldrT="[텍스트]" custT="1"/>
      <dgm:spPr>
        <a:solidFill>
          <a:schemeClr val="bg1">
            <a:alpha val="90000"/>
          </a:schemeClr>
        </a:solidFill>
        <a:ln>
          <a:noFill/>
        </a:ln>
      </dgm:spPr>
      <dgm:t>
        <a:bodyPr/>
        <a:lstStyle/>
        <a:p>
          <a:pPr latinLnBrk="1"/>
          <a:r>
            <a:rPr lang="ko-KR" altLang="en-US" sz="4000" b="0" dirty="0" smtClean="0">
              <a:solidFill>
                <a:schemeClr val="tx1"/>
              </a:solidFill>
            </a:rPr>
            <a:t>존 중</a:t>
          </a:r>
          <a:endParaRPr lang="ko-KR" altLang="en-US" sz="4000" b="0" dirty="0">
            <a:solidFill>
              <a:schemeClr val="tx1"/>
            </a:solidFill>
          </a:endParaRPr>
        </a:p>
      </dgm:t>
    </dgm:pt>
    <dgm:pt modelId="{2204A132-2A5C-4C99-A565-9B3A6D2DECF5}" type="parTrans" cxnId="{4FC38241-9B3D-4E3E-8168-83BFECCF02F4}">
      <dgm:prSet/>
      <dgm:spPr/>
      <dgm:t>
        <a:bodyPr/>
        <a:lstStyle/>
        <a:p>
          <a:pPr latinLnBrk="1"/>
          <a:endParaRPr lang="ko-KR" altLang="en-US"/>
        </a:p>
      </dgm:t>
    </dgm:pt>
    <dgm:pt modelId="{47E91984-AF5C-4012-AC94-B58E83FC0FA2}" type="sibTrans" cxnId="{4FC38241-9B3D-4E3E-8168-83BFECCF02F4}">
      <dgm:prSet/>
      <dgm:spPr/>
      <dgm:t>
        <a:bodyPr/>
        <a:lstStyle/>
        <a:p>
          <a:pPr latinLnBrk="1"/>
          <a:endParaRPr lang="ko-KR" altLang="en-US"/>
        </a:p>
      </dgm:t>
    </dgm:pt>
    <dgm:pt modelId="{E8DA233C-E94F-4248-9328-F16D9181548B}">
      <dgm:prSet phldrT="[텍스트]" custT="1"/>
      <dgm:spPr>
        <a:solidFill>
          <a:schemeClr val="bg1">
            <a:alpha val="90000"/>
          </a:schemeClr>
        </a:solidFill>
        <a:ln>
          <a:noFill/>
        </a:ln>
      </dgm:spPr>
      <dgm:t>
        <a:bodyPr/>
        <a:lstStyle/>
        <a:p>
          <a:pPr latinLnBrk="1"/>
          <a:r>
            <a:rPr lang="ko-KR" altLang="en-US" sz="1800" spc="0" dirty="0" smtClean="0">
              <a:solidFill>
                <a:schemeClr val="accent2">
                  <a:lumMod val="75000"/>
                </a:schemeClr>
              </a:solidFill>
              <a:latin typeface="+mn-ea"/>
              <a:ea typeface="+mn-ea"/>
            </a:rPr>
            <a:t>다른 사람을    </a:t>
          </a:r>
          <a:r>
            <a:rPr lang="ko-KR" altLang="en-US" sz="1800" b="1" spc="0" dirty="0" smtClean="0">
              <a:solidFill>
                <a:schemeClr val="tx1"/>
              </a:solidFill>
              <a:latin typeface="+mn-ea"/>
              <a:ea typeface="+mn-ea"/>
            </a:rPr>
            <a:t>높이어</a:t>
          </a:r>
          <a:r>
            <a:rPr lang="ko-KR" altLang="en-US" sz="1800" spc="0" dirty="0" smtClean="0">
              <a:solidFill>
                <a:schemeClr val="accent2">
                  <a:lumMod val="75000"/>
                </a:schemeClr>
              </a:solidFill>
              <a:latin typeface="+mn-ea"/>
              <a:ea typeface="+mn-ea"/>
            </a:rPr>
            <a:t> </a:t>
          </a:r>
          <a:r>
            <a:rPr lang="ko-KR" altLang="en-US" sz="1800" b="1" spc="0" dirty="0" smtClean="0">
              <a:latin typeface="+mn-ea"/>
              <a:ea typeface="+mn-ea"/>
            </a:rPr>
            <a:t>귀중하게 </a:t>
          </a:r>
          <a:r>
            <a:rPr lang="ko-KR" altLang="en-US" sz="1800" spc="0" dirty="0" smtClean="0">
              <a:solidFill>
                <a:schemeClr val="accent2">
                  <a:lumMod val="75000"/>
                </a:schemeClr>
              </a:solidFill>
              <a:latin typeface="+mn-ea"/>
              <a:ea typeface="+mn-ea"/>
            </a:rPr>
            <a:t>대하는 것</a:t>
          </a:r>
          <a:endParaRPr lang="ko-KR" altLang="en-US" sz="1800" b="1" spc="0" dirty="0">
            <a:latin typeface="+mn-ea"/>
            <a:ea typeface="+mn-ea"/>
          </a:endParaRPr>
        </a:p>
      </dgm:t>
    </dgm:pt>
    <dgm:pt modelId="{E84574EF-5EB6-4BBA-9AA5-42E99BF2AAEC}" type="parTrans" cxnId="{07EC7E1E-DFF4-4136-B822-46350925AA2D}">
      <dgm:prSet/>
      <dgm:spPr/>
      <dgm:t>
        <a:bodyPr/>
        <a:lstStyle/>
        <a:p>
          <a:pPr latinLnBrk="1"/>
          <a:endParaRPr lang="ko-KR" altLang="en-US"/>
        </a:p>
      </dgm:t>
    </dgm:pt>
    <dgm:pt modelId="{3901F170-F320-43FF-A08D-9DA1241D7D77}" type="sibTrans" cxnId="{07EC7E1E-DFF4-4136-B822-46350925AA2D}">
      <dgm:prSet/>
      <dgm:spPr/>
      <dgm:t>
        <a:bodyPr/>
        <a:lstStyle/>
        <a:p>
          <a:pPr latinLnBrk="1"/>
          <a:endParaRPr lang="ko-KR" altLang="en-US"/>
        </a:p>
      </dgm:t>
    </dgm:pt>
    <dgm:pt modelId="{A4AC81CD-3534-4655-9387-EEAA2D006247}">
      <dgm:prSet phldrT="[텍스트]" custT="1"/>
      <dgm:spPr>
        <a:solidFill>
          <a:schemeClr val="bg1"/>
        </a:solidFill>
        <a:ln>
          <a:noFill/>
        </a:ln>
      </dgm:spPr>
      <dgm:t>
        <a:bodyPr/>
        <a:lstStyle/>
        <a:p>
          <a:pPr latinLnBrk="1"/>
          <a:r>
            <a:rPr lang="ko-KR" altLang="en-US" sz="1600" dirty="0" smtClean="0">
              <a:solidFill>
                <a:schemeClr val="accent2">
                  <a:lumMod val="75000"/>
                </a:schemeClr>
              </a:solidFill>
            </a:rPr>
            <a:t>사람이나 사물은 </a:t>
          </a:r>
          <a:r>
            <a:rPr lang="ko-KR" altLang="en-US" sz="1600" b="1" dirty="0" smtClean="0"/>
            <a:t>존재</a:t>
          </a:r>
          <a:r>
            <a:rPr lang="ko-KR" altLang="en-US" sz="1600" dirty="0" smtClean="0">
              <a:solidFill>
                <a:schemeClr val="accent2">
                  <a:lumMod val="75000"/>
                </a:schemeClr>
              </a:solidFill>
            </a:rPr>
            <a:t>만으로</a:t>
          </a:r>
          <a:r>
            <a:rPr lang="ko-KR" altLang="en-US" sz="1600" dirty="0" smtClean="0"/>
            <a:t> </a:t>
          </a:r>
          <a:r>
            <a:rPr lang="ko-KR" altLang="en-US" sz="1600" b="1" dirty="0" smtClean="0"/>
            <a:t>존중</a:t>
          </a:r>
          <a:r>
            <a:rPr lang="ko-KR" altLang="en-US" sz="1600" dirty="0" smtClean="0">
              <a:solidFill>
                <a:schemeClr val="accent2">
                  <a:lumMod val="75000"/>
                </a:schemeClr>
              </a:solidFill>
            </a:rPr>
            <a:t>할 가치가 있음        그 가치에 대하여</a:t>
          </a:r>
          <a:r>
            <a:rPr lang="ko-KR" altLang="en-US" sz="1600" dirty="0" smtClean="0"/>
            <a:t> </a:t>
          </a:r>
          <a:r>
            <a:rPr lang="ko-KR" altLang="en-US" sz="1600" b="1" dirty="0" smtClean="0"/>
            <a:t>소중히</a:t>
          </a:r>
          <a:r>
            <a:rPr lang="ko-KR" altLang="en-US" sz="1600" dirty="0" smtClean="0"/>
            <a:t> </a:t>
          </a:r>
          <a:r>
            <a:rPr lang="ko-KR" altLang="en-US" sz="1600" dirty="0" smtClean="0">
              <a:solidFill>
                <a:schemeClr val="accent2">
                  <a:lumMod val="75000"/>
                </a:schemeClr>
              </a:solidFill>
            </a:rPr>
            <a:t>여김</a:t>
          </a:r>
          <a:endParaRPr lang="ko-KR" altLang="en-US" sz="1600" b="0" dirty="0">
            <a:solidFill>
              <a:schemeClr val="accent2">
                <a:lumMod val="75000"/>
              </a:schemeClr>
            </a:solidFill>
          </a:endParaRPr>
        </a:p>
      </dgm:t>
    </dgm:pt>
    <dgm:pt modelId="{117BFF32-2232-46AF-96C1-A58F5D560002}" type="parTrans" cxnId="{724FF621-E4A7-4F2E-9D14-4310387679C8}">
      <dgm:prSet/>
      <dgm:spPr/>
      <dgm:t>
        <a:bodyPr/>
        <a:lstStyle/>
        <a:p>
          <a:pPr latinLnBrk="1"/>
          <a:endParaRPr lang="ko-KR" altLang="en-US"/>
        </a:p>
      </dgm:t>
    </dgm:pt>
    <dgm:pt modelId="{50BA3CBD-8FD6-453C-B88F-FD6EE87506A2}" type="sibTrans" cxnId="{724FF621-E4A7-4F2E-9D14-4310387679C8}">
      <dgm:prSet/>
      <dgm:spPr/>
      <dgm:t>
        <a:bodyPr/>
        <a:lstStyle/>
        <a:p>
          <a:pPr latinLnBrk="1"/>
          <a:endParaRPr lang="ko-KR" altLang="en-US"/>
        </a:p>
      </dgm:t>
    </dgm:pt>
    <dgm:pt modelId="{DB11E8A4-59AB-4D32-A7B2-352A35ECE968}" type="pres">
      <dgm:prSet presAssocID="{54C789AB-11B4-4CBB-991A-FC9E4542497E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A41A401-6855-4FD4-BDFB-0081B6E6BCBE}" type="pres">
      <dgm:prSet presAssocID="{A4AC81CD-3534-4655-9387-EEAA2D006247}" presName="Accent3" presStyleCnt="0"/>
      <dgm:spPr/>
    </dgm:pt>
    <dgm:pt modelId="{AAF5DD08-C7B0-498C-B5BB-4FD8280FFC86}" type="pres">
      <dgm:prSet presAssocID="{A4AC81CD-3534-4655-9387-EEAA2D006247}" presName="Accent" presStyleLbl="node1" presStyleIdx="0" presStyleCnt="3"/>
      <dgm:spPr>
        <a:solidFill>
          <a:srgbClr val="C00000"/>
        </a:solidFill>
      </dgm:spPr>
      <dgm:t>
        <a:bodyPr/>
        <a:lstStyle/>
        <a:p>
          <a:pPr latinLnBrk="1"/>
          <a:endParaRPr lang="ko-KR" altLang="en-US"/>
        </a:p>
      </dgm:t>
    </dgm:pt>
    <dgm:pt modelId="{562307C6-376E-4841-A2A4-23CE90101BBB}" type="pres">
      <dgm:prSet presAssocID="{A4AC81CD-3534-4655-9387-EEAA2D006247}" presName="ParentBackground3" presStyleCnt="0"/>
      <dgm:spPr/>
    </dgm:pt>
    <dgm:pt modelId="{9BB8CF40-3213-4A1D-8C05-EB158C813E5C}" type="pres">
      <dgm:prSet presAssocID="{A4AC81CD-3534-4655-9387-EEAA2D006247}" presName="ParentBackground" presStyleLbl="fgAcc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F5C11C30-12F9-4EB3-9F4F-3A1F5547629C}" type="pres">
      <dgm:prSet presAssocID="{A4AC81CD-3534-4655-9387-EEAA2D006247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F80A2C8-3FD7-413F-9A75-343296BDC103}" type="pres">
      <dgm:prSet presAssocID="{E8DA233C-E94F-4248-9328-F16D9181548B}" presName="Accent2" presStyleCnt="0"/>
      <dgm:spPr/>
    </dgm:pt>
    <dgm:pt modelId="{BBDF5804-B5AC-4408-A4E3-44F72A5296D1}" type="pres">
      <dgm:prSet presAssocID="{E8DA233C-E94F-4248-9328-F16D9181548B}" presName="Accent" presStyleLbl="node1" presStyleIdx="1" presStyleCnt="3"/>
      <dgm:spPr>
        <a:solidFill>
          <a:schemeClr val="accent2">
            <a:lumMod val="75000"/>
          </a:schemeClr>
        </a:solidFill>
      </dgm:spPr>
      <dgm:t>
        <a:bodyPr/>
        <a:lstStyle/>
        <a:p>
          <a:pPr latinLnBrk="1"/>
          <a:endParaRPr lang="ko-KR" altLang="en-US"/>
        </a:p>
      </dgm:t>
    </dgm:pt>
    <dgm:pt modelId="{8E71F610-7333-4367-8C99-2BC87481C094}" type="pres">
      <dgm:prSet presAssocID="{E8DA233C-E94F-4248-9328-F16D9181548B}" presName="ParentBackground2" presStyleCnt="0"/>
      <dgm:spPr/>
    </dgm:pt>
    <dgm:pt modelId="{C984C106-7A24-4A97-80FE-3DF3BC955632}" type="pres">
      <dgm:prSet presAssocID="{E8DA233C-E94F-4248-9328-F16D9181548B}" presName="ParentBackground" presStyleLbl="fgAcc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CEE72DBE-F2A6-4607-823B-82939F705800}" type="pres">
      <dgm:prSet presAssocID="{E8DA233C-E94F-4248-9328-F16D9181548B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95540E8-6233-40C4-8D87-855431B1C038}" type="pres">
      <dgm:prSet presAssocID="{7AD7212F-6657-482A-95CA-17355E059D1C}" presName="Accent1" presStyleCnt="0"/>
      <dgm:spPr/>
    </dgm:pt>
    <dgm:pt modelId="{A829B404-C391-4AA2-A165-29F1A93B42A1}" type="pres">
      <dgm:prSet presAssocID="{7AD7212F-6657-482A-95CA-17355E059D1C}" presName="Accent" presStyleLbl="node1" presStyleIdx="2" presStyleCnt="3"/>
      <dgm:spPr>
        <a:solidFill>
          <a:srgbClr val="FF967D"/>
        </a:solidFill>
      </dgm:spPr>
      <dgm:t>
        <a:bodyPr/>
        <a:lstStyle/>
        <a:p>
          <a:pPr latinLnBrk="1"/>
          <a:endParaRPr lang="ko-KR" altLang="en-US"/>
        </a:p>
      </dgm:t>
    </dgm:pt>
    <dgm:pt modelId="{4E9069F1-6347-4A2B-A864-EA14FC77BEF1}" type="pres">
      <dgm:prSet presAssocID="{7AD7212F-6657-482A-95CA-17355E059D1C}" presName="ParentBackground1" presStyleCnt="0"/>
      <dgm:spPr/>
    </dgm:pt>
    <dgm:pt modelId="{B0EE2486-6FF9-43D8-8413-B0D0EC755371}" type="pres">
      <dgm:prSet presAssocID="{7AD7212F-6657-482A-95CA-17355E059D1C}" presName="ParentBackground" presStyleLbl="fgAcc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ECC8F2D6-A2B1-4244-AED8-DCFCCBCB6E75}" type="pres">
      <dgm:prSet presAssocID="{7AD7212F-6657-482A-95CA-17355E059D1C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93143DBD-C5C9-4138-8292-03DFF1F53191}" type="presOf" srcId="{A4AC81CD-3534-4655-9387-EEAA2D006247}" destId="{9BB8CF40-3213-4A1D-8C05-EB158C813E5C}" srcOrd="0" destOrd="0" presId="urn:microsoft.com/office/officeart/2011/layout/CircleProcess"/>
    <dgm:cxn modelId="{3E220EDE-D5D9-4A4F-B071-0901766EE1C3}" type="presOf" srcId="{7AD7212F-6657-482A-95CA-17355E059D1C}" destId="{ECC8F2D6-A2B1-4244-AED8-DCFCCBCB6E75}" srcOrd="1" destOrd="0" presId="urn:microsoft.com/office/officeart/2011/layout/CircleProcess"/>
    <dgm:cxn modelId="{5DD88BA8-36DF-4F7C-A1DC-9C44E31F684A}" type="presOf" srcId="{E8DA233C-E94F-4248-9328-F16D9181548B}" destId="{C984C106-7A24-4A97-80FE-3DF3BC955632}" srcOrd="0" destOrd="0" presId="urn:microsoft.com/office/officeart/2011/layout/CircleProcess"/>
    <dgm:cxn modelId="{89FD0417-A4E2-4D50-AE40-BCA2C37CE065}" type="presOf" srcId="{54C789AB-11B4-4CBB-991A-FC9E4542497E}" destId="{DB11E8A4-59AB-4D32-A7B2-352A35ECE968}" srcOrd="0" destOrd="0" presId="urn:microsoft.com/office/officeart/2011/layout/CircleProcess"/>
    <dgm:cxn modelId="{724FF621-E4A7-4F2E-9D14-4310387679C8}" srcId="{54C789AB-11B4-4CBB-991A-FC9E4542497E}" destId="{A4AC81CD-3534-4655-9387-EEAA2D006247}" srcOrd="2" destOrd="0" parTransId="{117BFF32-2232-46AF-96C1-A58F5D560002}" sibTransId="{50BA3CBD-8FD6-453C-B88F-FD6EE87506A2}"/>
    <dgm:cxn modelId="{07EC7E1E-DFF4-4136-B822-46350925AA2D}" srcId="{54C789AB-11B4-4CBB-991A-FC9E4542497E}" destId="{E8DA233C-E94F-4248-9328-F16D9181548B}" srcOrd="1" destOrd="0" parTransId="{E84574EF-5EB6-4BBA-9AA5-42E99BF2AAEC}" sibTransId="{3901F170-F320-43FF-A08D-9DA1241D7D77}"/>
    <dgm:cxn modelId="{53A4A0DC-B9DF-454E-85D2-DE0FE81CB267}" type="presOf" srcId="{E8DA233C-E94F-4248-9328-F16D9181548B}" destId="{CEE72DBE-F2A6-4607-823B-82939F705800}" srcOrd="1" destOrd="0" presId="urn:microsoft.com/office/officeart/2011/layout/CircleProcess"/>
    <dgm:cxn modelId="{D864A254-56F5-4081-A8E1-E4BDA527D9D2}" type="presOf" srcId="{7AD7212F-6657-482A-95CA-17355E059D1C}" destId="{B0EE2486-6FF9-43D8-8413-B0D0EC755371}" srcOrd="0" destOrd="0" presId="urn:microsoft.com/office/officeart/2011/layout/CircleProcess"/>
    <dgm:cxn modelId="{DC12942D-B6C4-4531-A442-3A5CE80F6723}" type="presOf" srcId="{A4AC81CD-3534-4655-9387-EEAA2D006247}" destId="{F5C11C30-12F9-4EB3-9F4F-3A1F5547629C}" srcOrd="1" destOrd="0" presId="urn:microsoft.com/office/officeart/2011/layout/CircleProcess"/>
    <dgm:cxn modelId="{4FC38241-9B3D-4E3E-8168-83BFECCF02F4}" srcId="{54C789AB-11B4-4CBB-991A-FC9E4542497E}" destId="{7AD7212F-6657-482A-95CA-17355E059D1C}" srcOrd="0" destOrd="0" parTransId="{2204A132-2A5C-4C99-A565-9B3A6D2DECF5}" sibTransId="{47E91984-AF5C-4012-AC94-B58E83FC0FA2}"/>
    <dgm:cxn modelId="{26E8EC99-A962-4099-A3DB-43FAE6355F4C}" type="presParOf" srcId="{DB11E8A4-59AB-4D32-A7B2-352A35ECE968}" destId="{AA41A401-6855-4FD4-BDFB-0081B6E6BCBE}" srcOrd="0" destOrd="0" presId="urn:microsoft.com/office/officeart/2011/layout/CircleProcess"/>
    <dgm:cxn modelId="{4142A425-7BEF-4F77-87DC-5FECAB90745A}" type="presParOf" srcId="{AA41A401-6855-4FD4-BDFB-0081B6E6BCBE}" destId="{AAF5DD08-C7B0-498C-B5BB-4FD8280FFC86}" srcOrd="0" destOrd="0" presId="urn:microsoft.com/office/officeart/2011/layout/CircleProcess"/>
    <dgm:cxn modelId="{CF186D9C-ED42-41E9-AC9B-EDAF4032AE0C}" type="presParOf" srcId="{DB11E8A4-59AB-4D32-A7B2-352A35ECE968}" destId="{562307C6-376E-4841-A2A4-23CE90101BBB}" srcOrd="1" destOrd="0" presId="urn:microsoft.com/office/officeart/2011/layout/CircleProcess"/>
    <dgm:cxn modelId="{C85C192C-0B06-403B-A2B3-F8C64B2B5BF8}" type="presParOf" srcId="{562307C6-376E-4841-A2A4-23CE90101BBB}" destId="{9BB8CF40-3213-4A1D-8C05-EB158C813E5C}" srcOrd="0" destOrd="0" presId="urn:microsoft.com/office/officeart/2011/layout/CircleProcess"/>
    <dgm:cxn modelId="{1281E1A5-D076-4814-82BD-F662220A359A}" type="presParOf" srcId="{DB11E8A4-59AB-4D32-A7B2-352A35ECE968}" destId="{F5C11C30-12F9-4EB3-9F4F-3A1F5547629C}" srcOrd="2" destOrd="0" presId="urn:microsoft.com/office/officeart/2011/layout/CircleProcess"/>
    <dgm:cxn modelId="{3F8EFADA-E13C-48FD-8B54-8B2CE65018EB}" type="presParOf" srcId="{DB11E8A4-59AB-4D32-A7B2-352A35ECE968}" destId="{EF80A2C8-3FD7-413F-9A75-343296BDC103}" srcOrd="3" destOrd="0" presId="urn:microsoft.com/office/officeart/2011/layout/CircleProcess"/>
    <dgm:cxn modelId="{3A18BE06-B7A5-427A-9187-8DECBE3E2384}" type="presParOf" srcId="{EF80A2C8-3FD7-413F-9A75-343296BDC103}" destId="{BBDF5804-B5AC-4408-A4E3-44F72A5296D1}" srcOrd="0" destOrd="0" presId="urn:microsoft.com/office/officeart/2011/layout/CircleProcess"/>
    <dgm:cxn modelId="{2DE4FDD6-25A8-4935-8A74-98335041812B}" type="presParOf" srcId="{DB11E8A4-59AB-4D32-A7B2-352A35ECE968}" destId="{8E71F610-7333-4367-8C99-2BC87481C094}" srcOrd="4" destOrd="0" presId="urn:microsoft.com/office/officeart/2011/layout/CircleProcess"/>
    <dgm:cxn modelId="{1B535C84-ECA8-4206-8CBB-8DDC52AE0604}" type="presParOf" srcId="{8E71F610-7333-4367-8C99-2BC87481C094}" destId="{C984C106-7A24-4A97-80FE-3DF3BC955632}" srcOrd="0" destOrd="0" presId="urn:microsoft.com/office/officeart/2011/layout/CircleProcess"/>
    <dgm:cxn modelId="{733E0C24-5334-41A7-B500-97D5522E53E9}" type="presParOf" srcId="{DB11E8A4-59AB-4D32-A7B2-352A35ECE968}" destId="{CEE72DBE-F2A6-4607-823B-82939F705800}" srcOrd="5" destOrd="0" presId="urn:microsoft.com/office/officeart/2011/layout/CircleProcess"/>
    <dgm:cxn modelId="{9686D2B5-03B2-4CE1-8470-7D3D204EBA86}" type="presParOf" srcId="{DB11E8A4-59AB-4D32-A7B2-352A35ECE968}" destId="{395540E8-6233-40C4-8D87-855431B1C038}" srcOrd="6" destOrd="0" presId="urn:microsoft.com/office/officeart/2011/layout/CircleProcess"/>
    <dgm:cxn modelId="{0A299EBE-78D1-4080-9B8C-CAB7BED70E81}" type="presParOf" srcId="{395540E8-6233-40C4-8D87-855431B1C038}" destId="{A829B404-C391-4AA2-A165-29F1A93B42A1}" srcOrd="0" destOrd="0" presId="urn:microsoft.com/office/officeart/2011/layout/CircleProcess"/>
    <dgm:cxn modelId="{17A08B83-7B02-49FD-A839-B7E4CBF088EB}" type="presParOf" srcId="{DB11E8A4-59AB-4D32-A7B2-352A35ECE968}" destId="{4E9069F1-6347-4A2B-A864-EA14FC77BEF1}" srcOrd="7" destOrd="0" presId="urn:microsoft.com/office/officeart/2011/layout/CircleProcess"/>
    <dgm:cxn modelId="{DCDF4380-C77B-47C1-A8FE-E7B0C8A6C92A}" type="presParOf" srcId="{4E9069F1-6347-4A2B-A864-EA14FC77BEF1}" destId="{B0EE2486-6FF9-43D8-8413-B0D0EC755371}" srcOrd="0" destOrd="0" presId="urn:microsoft.com/office/officeart/2011/layout/CircleProcess"/>
    <dgm:cxn modelId="{17309A46-DFF1-4DE1-8FE1-20D4AA5409E9}" type="presParOf" srcId="{DB11E8A4-59AB-4D32-A7B2-352A35ECE968}" destId="{ECC8F2D6-A2B1-4244-AED8-DCFCCBCB6E75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원형 프로세스형"/>
  <dgm:desc val="프로세스의 연속 단계를 표시합니다. 수준 1 도형은 11개까지만 포함할 수 있으며, 수준 2 도형은 수에 제한 없이 포함할 수 있습니다. 텍스트 양이 적은 경우 가장 적합합니다. 사용하지 않는 텍스트는 표시되지 않지만 레이아웃을 전환할 경우 사용 가능합니다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E2B8B0-C63B-4052-A610-6D2B3D4C8CD8}" type="datetimeFigureOut">
              <a:rPr lang="ko-KR" altLang="en-US" smtClean="0"/>
              <a:t>2015-05-11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372EE-BC99-4EF0-A214-5DC54A1C7D6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613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372EE-BC99-4EF0-A214-5DC54A1C7D66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8578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8211312" y="2788920"/>
            <a:ext cx="932688" cy="1005840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 bwMode="gray">
          <a:xfrm>
            <a:off x="0" y="2130552"/>
            <a:ext cx="84582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gray">
          <a:xfrm>
            <a:off x="2496312" y="0"/>
            <a:ext cx="1709928" cy="235915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2788920" cy="235915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0624" y="3118104"/>
            <a:ext cx="7781544" cy="1470025"/>
          </a:xfr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359152"/>
            <a:ext cx="8211312" cy="68580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C27B-B260-40C3-A40C-6880D8F55C0C}" type="datetimeFigureOut">
              <a:rPr lang="ko-KR" altLang="en-US" smtClean="0"/>
              <a:t>2015-05-11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6767-63C7-4D79-8F14-608445FDDD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7693074" cy="452596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C27B-B260-40C3-A40C-6880D8F55C0C}" type="datetimeFigureOut">
              <a:rPr lang="ko-KR" altLang="en-US" smtClean="0"/>
              <a:t>2015-05-11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6767-63C7-4D79-8F14-608445FDDD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 rot="5400000">
            <a:off x="4572000" y="2350008"/>
            <a:ext cx="6519672" cy="1810512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 bwMode="gray">
          <a:xfrm>
            <a:off x="6553200" y="6135624"/>
            <a:ext cx="987552" cy="722376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gray">
          <a:xfrm>
            <a:off x="8606181" y="1379355"/>
            <a:ext cx="539496" cy="1463040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gray">
          <a:xfrm>
            <a:off x="8604504" y="0"/>
            <a:ext cx="539496" cy="18288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1152" y="274637"/>
            <a:ext cx="1673352" cy="585216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327648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C27B-B260-40C3-A40C-6880D8F55C0C}" type="datetimeFigureOut">
              <a:rPr lang="ko-KR" altLang="en-US" smtClean="0"/>
              <a:t>2015-05-11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6767-63C7-4D79-8F14-608445FDDD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C27B-B260-40C3-A40C-6880D8F55C0C}" type="datetimeFigureOut">
              <a:rPr lang="ko-KR" altLang="en-US" smtClean="0"/>
              <a:t>2015-05-11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6767-63C7-4D79-8F14-608445FDDD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11296" y="3044952"/>
            <a:ext cx="4690872" cy="740664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C27B-B260-40C3-A40C-6880D8F55C0C}" type="datetimeFigureOut">
              <a:rPr lang="ko-KR" altLang="en-US" smtClean="0"/>
              <a:t>2015-05-11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6767-63C7-4D79-8F14-608445FDDD5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Rectangle 6"/>
          <p:cNvSpPr/>
          <p:nvPr/>
        </p:nvSpPr>
        <p:spPr bwMode="gray">
          <a:xfrm>
            <a:off x="8211312" y="2788920"/>
            <a:ext cx="932688" cy="1005840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 bwMode="gray">
          <a:xfrm>
            <a:off x="0" y="2130552"/>
            <a:ext cx="84582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gray">
          <a:xfrm>
            <a:off x="2496312" y="0"/>
            <a:ext cx="1709928" cy="235915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2788920" cy="267004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3813048"/>
            <a:ext cx="77724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400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80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80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C27B-B260-40C3-A40C-6880D8F55C0C}" type="datetimeFigureOut">
              <a:rPr lang="ko-KR" altLang="en-US" smtClean="0"/>
              <a:t>2015-05-11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6767-63C7-4D79-8F14-608445FDDD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57200" y="1627632"/>
            <a:ext cx="4040188" cy="63976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kern="12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860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645025" y="1627632"/>
            <a:ext cx="4041775" cy="63976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kern="12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860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C27B-B260-40C3-A40C-6880D8F55C0C}" type="datetimeFigureOut">
              <a:rPr lang="ko-KR" altLang="en-US" smtClean="0"/>
              <a:t>2015-05-11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6767-63C7-4D79-8F14-608445FDDD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501384"/>
            <a:ext cx="9144000" cy="356616"/>
          </a:xfrm>
          <a:prstGeom prst="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gray">
          <a:xfrm>
            <a:off x="0" y="0"/>
            <a:ext cx="9144000" cy="301752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 bwMode="gray">
          <a:xfrm>
            <a:off x="0" y="0"/>
            <a:ext cx="2432304" cy="530352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gray">
          <a:xfrm>
            <a:off x="1426464" y="0"/>
            <a:ext cx="1572768" cy="43891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400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C27B-B260-40C3-A40C-6880D8F55C0C}" type="datetimeFigureOut">
              <a:rPr lang="ko-KR" altLang="en-US" smtClean="0"/>
              <a:t>2015-05-11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6767-63C7-4D79-8F14-608445FDDD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gray">
          <a:xfrm>
            <a:off x="0" y="6501384"/>
            <a:ext cx="9144000" cy="356616"/>
          </a:xfrm>
          <a:prstGeom prst="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 bwMode="gray">
          <a:xfrm>
            <a:off x="0" y="0"/>
            <a:ext cx="9144000" cy="301752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 bwMode="gray">
          <a:xfrm>
            <a:off x="0" y="0"/>
            <a:ext cx="301752" cy="6858000"/>
          </a:xfrm>
          <a:prstGeom prst="rect">
            <a:avLst/>
          </a:prstGeom>
          <a:solidFill>
            <a:srgbClr val="9BBB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 bwMode="gray">
          <a:xfrm>
            <a:off x="0" y="0"/>
            <a:ext cx="2432304" cy="530352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 bwMode="gray">
          <a:xfrm>
            <a:off x="1426464" y="0"/>
            <a:ext cx="1572768" cy="43891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 bwMode="gray">
          <a:xfrm>
            <a:off x="8842248" y="0"/>
            <a:ext cx="301752" cy="6858000"/>
          </a:xfrm>
          <a:prstGeom prst="rect">
            <a:avLst/>
          </a:prstGeom>
          <a:solidFill>
            <a:srgbClr val="9BBB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C27B-B260-40C3-A40C-6880D8F55C0C}" type="datetimeFigureOut">
              <a:rPr lang="ko-KR" altLang="en-US" smtClean="0"/>
              <a:t>2015-05-11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6767-63C7-4D79-8F14-608445FDDD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48640"/>
            <a:ext cx="7699248" cy="93268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0952" y="1645920"/>
            <a:ext cx="2816352" cy="44805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C27B-B260-40C3-A40C-6880D8F55C0C}" type="datetimeFigureOut">
              <a:rPr lang="ko-KR" altLang="en-US" smtClean="0"/>
              <a:t>2015-05-11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6767-63C7-4D79-8F14-608445FDDD5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645920"/>
            <a:ext cx="4800600" cy="448056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368" y="658368"/>
            <a:ext cx="5486400" cy="822960"/>
          </a:xfr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1792224" y="1618488"/>
            <a:ext cx="5486400" cy="3639312"/>
          </a:xfrm>
          <a:solidFill>
            <a:srgbClr val="F8F8F8"/>
          </a:solidFill>
          <a:ln w="76200" cmpd="sng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  <a:defRPr lang="en-US" sz="3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24" y="5413248"/>
            <a:ext cx="5486400" cy="9875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C27B-B260-40C3-A40C-6880D8F55C0C}" type="datetimeFigureOut">
              <a:rPr lang="ko-KR" altLang="en-US" smtClean="0"/>
              <a:t>2015-05-11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6767-63C7-4D79-8F14-608445FDDD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0" y="402336"/>
            <a:ext cx="8686800" cy="109728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 bwMode="gray">
          <a:xfrm>
            <a:off x="8165592" y="996696"/>
            <a:ext cx="978408" cy="896112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gray">
          <a:xfrm>
            <a:off x="1783080" y="0"/>
            <a:ext cx="1947672" cy="539496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2432304" cy="53949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9496"/>
            <a:ext cx="8229600" cy="96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37960"/>
            <a:ext cx="2133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AC27B-B260-40C3-A40C-6880D8F55C0C}" type="datetimeFigureOut">
              <a:rPr lang="ko-KR" altLang="en-US" smtClean="0"/>
              <a:t>2015-05-11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70448" y="6537960"/>
            <a:ext cx="2895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2152" y="6537960"/>
            <a:ext cx="2133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6767-63C7-4D79-8F14-608445FDDD5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Clr>
          <a:schemeClr val="accent1"/>
        </a:buClr>
        <a:buSzPct val="90000"/>
        <a:buFont typeface="Wingdings 3" pitchFamily="18" charset="2"/>
        <a:buChar char="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Clr>
          <a:schemeClr val="accent2"/>
        </a:buClr>
        <a:buSzPct val="90000"/>
        <a:buFont typeface="Wingdings 3" pitchFamily="18" charset="2"/>
        <a:buChar char="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Clr>
          <a:schemeClr val="accent3"/>
        </a:buClr>
        <a:buSzPct val="90000"/>
        <a:buFont typeface="Wingdings 3" pitchFamily="18" charset="2"/>
        <a:buChar char="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Clr>
          <a:schemeClr val="accent4"/>
        </a:buClr>
        <a:buSzPct val="90000"/>
        <a:buFont typeface="Wingdings 3" pitchFamily="18" charset="2"/>
        <a:buChar char="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Clr>
          <a:schemeClr val="accent5"/>
        </a:buClr>
        <a:buSzPct val="90000"/>
        <a:buFont typeface="Wingdings 3" pitchFamily="18" charset="2"/>
        <a:buChar char="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4.jp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h.yes24.com/Animation/View/1291?srhTxt=&#54053;&#51453;&amp;lngGb=2&amp;themeId=142&amp;srhType=1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hyperlink" Target="http://ch.yes24.com/Animation/View/1537?srhTxt=&amp;lngGb=2&amp;themeId=141&amp;srhType=3" TargetMode="External"/><Relationship Id="rId4" Type="http://schemas.openxmlformats.org/officeDocument/2006/relationships/image" Target="../media/image2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>
            <a:spLocks noGrp="1"/>
          </p:cNvSpPr>
          <p:nvPr>
            <p:ph type="ctrTitle"/>
          </p:nvPr>
        </p:nvSpPr>
        <p:spPr>
          <a:xfrm>
            <a:off x="107504" y="620688"/>
            <a:ext cx="2376264" cy="100811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800" dirty="0" smtClean="0">
                <a:solidFill>
                  <a:srgbClr val="6E3B08"/>
                </a:solidFill>
              </a:rPr>
              <a:t>행복한 아이를 위한 </a:t>
            </a:r>
            <a:r>
              <a:rPr lang="en-US" altLang="ko-KR" sz="2400" dirty="0" smtClean="0">
                <a:solidFill>
                  <a:srgbClr val="6E3B08"/>
                </a:solidFill>
              </a:rPr>
              <a:t/>
            </a:r>
            <a:br>
              <a:rPr lang="en-US" altLang="ko-KR" sz="2400" dirty="0" smtClean="0">
                <a:solidFill>
                  <a:srgbClr val="6E3B08"/>
                </a:solidFill>
              </a:rPr>
            </a:br>
            <a:r>
              <a:rPr lang="ko-KR" altLang="en-US" sz="2400" b="1" dirty="0" smtClean="0">
                <a:solidFill>
                  <a:srgbClr val="6E3B08"/>
                </a:solidFill>
              </a:rPr>
              <a:t>부모인성교육</a:t>
            </a:r>
            <a:endParaRPr lang="ko-KR" altLang="en-US" sz="2400" b="1" dirty="0">
              <a:solidFill>
                <a:srgbClr val="6E3B08"/>
              </a:solidFill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2843808" y="2204864"/>
            <a:ext cx="3744416" cy="1800200"/>
          </a:xfrm>
          <a:prstGeom prst="round2DiagRect">
            <a:avLst/>
          </a:prstGeom>
          <a:solidFill>
            <a:srgbClr val="FFB66D"/>
          </a:solidFill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ko-KR" sz="27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Ⅲ</a:t>
            </a:r>
            <a:r>
              <a:rPr lang="en-US" altLang="ko-KR" sz="27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 </a:t>
            </a:r>
            <a:r>
              <a:rPr lang="ko-KR" altLang="en-US" sz="27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마음이 따뜻한 아이로</a:t>
            </a:r>
            <a:endParaRPr lang="en-US" altLang="ko-KR" sz="2700" dirty="0" smtClean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7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7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ko-KR" altLang="en-US" sz="27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키우기</a:t>
            </a:r>
            <a:endParaRPr lang="en-US" altLang="ko-KR" sz="2700" dirty="0" smtClean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dirty="0" smtClean="0">
                <a:solidFill>
                  <a:schemeClr val="accent5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</a:t>
            </a:r>
            <a:r>
              <a:rPr lang="ko-KR" altLang="en-US" sz="32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존 중</a:t>
            </a:r>
            <a:endParaRPr lang="ko-KR" altLang="en-US" sz="32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6" t="21162" r="35261" b="21597"/>
          <a:stretch/>
        </p:blipFill>
        <p:spPr>
          <a:xfrm>
            <a:off x="6732240" y="3789040"/>
            <a:ext cx="1967024" cy="2796364"/>
          </a:xfrm>
          <a:prstGeom prst="roundRect">
            <a:avLst/>
          </a:prstGeom>
          <a:effectLst>
            <a:glow rad="228600">
              <a:srgbClr val="DE7F00">
                <a:alpha val="40000"/>
              </a:srgb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55582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495425" cy="647700"/>
          </a:xfrm>
          <a:prstGeom prst="rect">
            <a:avLst/>
          </a:prstGeom>
          <a:noFill/>
          <a:ln>
            <a:noFill/>
          </a:ln>
          <a:effectLst>
            <a:glow rad="228600">
              <a:srgbClr val="990000"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2267744" y="476672"/>
            <a:ext cx="4536504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결 과 보 기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850455" y="4869160"/>
            <a:ext cx="7272808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850455" y="4617132"/>
            <a:ext cx="0" cy="504056"/>
          </a:xfrm>
          <a:prstGeom prst="line">
            <a:avLst/>
          </a:prstGeom>
          <a:ln w="76200">
            <a:solidFill>
              <a:srgbClr val="1B4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8123263" y="4617132"/>
            <a:ext cx="0" cy="50405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2218607" y="4617132"/>
            <a:ext cx="0" cy="504056"/>
          </a:xfrm>
          <a:prstGeom prst="line">
            <a:avLst/>
          </a:prstGeom>
          <a:ln w="76200">
            <a:solidFill>
              <a:srgbClr val="4288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3730775" y="4617132"/>
            <a:ext cx="0" cy="504056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5242943" y="4617132"/>
            <a:ext cx="0" cy="504056"/>
          </a:xfrm>
          <a:prstGeom prst="line">
            <a:avLst/>
          </a:prstGeom>
          <a:ln w="76200">
            <a:solidFill>
              <a:srgbClr val="FF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6755111" y="4617132"/>
            <a:ext cx="0" cy="504056"/>
          </a:xfrm>
          <a:prstGeom prst="line">
            <a:avLst/>
          </a:prstGeom>
          <a:ln w="76200">
            <a:solidFill>
              <a:srgbClr val="FF4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그룹 4"/>
          <p:cNvGrpSpPr/>
          <p:nvPr/>
        </p:nvGrpSpPr>
        <p:grpSpPr>
          <a:xfrm>
            <a:off x="3514751" y="4385216"/>
            <a:ext cx="432048" cy="852034"/>
            <a:chOff x="3419872" y="2276872"/>
            <a:chExt cx="432048" cy="85203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" name="이등변 삼각형 2"/>
            <p:cNvSpPr/>
            <p:nvPr/>
          </p:nvSpPr>
          <p:spPr>
            <a:xfrm>
              <a:off x="3419872" y="2480834"/>
              <a:ext cx="432048" cy="648072"/>
            </a:xfrm>
            <a:prstGeom prst="triangl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" name="타원 1"/>
            <p:cNvSpPr/>
            <p:nvPr/>
          </p:nvSpPr>
          <p:spPr>
            <a:xfrm>
              <a:off x="3419872" y="2276872"/>
              <a:ext cx="432048" cy="432048"/>
            </a:xfrm>
            <a:prstGeom prst="ellipse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5026919" y="4385216"/>
            <a:ext cx="432048" cy="852034"/>
            <a:chOff x="3419872" y="2276872"/>
            <a:chExt cx="432048" cy="85203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7" name="이등변 삼각형 16"/>
            <p:cNvSpPr/>
            <p:nvPr/>
          </p:nvSpPr>
          <p:spPr>
            <a:xfrm>
              <a:off x="3419872" y="2480834"/>
              <a:ext cx="432048" cy="648072"/>
            </a:xfrm>
            <a:prstGeom prst="triangle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타원 17"/>
            <p:cNvSpPr/>
            <p:nvPr/>
          </p:nvSpPr>
          <p:spPr>
            <a:xfrm>
              <a:off x="3419872" y="2276872"/>
              <a:ext cx="432048" cy="432048"/>
            </a:xfrm>
            <a:prstGeom prst="ellipse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" name="타원형 설명선 5"/>
          <p:cNvSpPr/>
          <p:nvPr/>
        </p:nvSpPr>
        <p:spPr>
          <a:xfrm>
            <a:off x="539552" y="1988840"/>
            <a:ext cx="2016224" cy="1512168"/>
          </a:xfrm>
          <a:prstGeom prst="wedgeEllipseCallou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 smtClean="0">
                <a:solidFill>
                  <a:schemeClr val="tx1"/>
                </a:solidFill>
              </a:rPr>
              <a:t>자존감이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높아요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9" name="타원형 설명선 28"/>
          <p:cNvSpPr/>
          <p:nvPr/>
        </p:nvSpPr>
        <p:spPr>
          <a:xfrm>
            <a:off x="6012160" y="1988840"/>
            <a:ext cx="2016224" cy="1512168"/>
          </a:xfrm>
          <a:prstGeom prst="wedgeEllipseCallout">
            <a:avLst>
              <a:gd name="adj1" fmla="val 25046"/>
              <a:gd name="adj2" fmla="val 60391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 smtClean="0">
                <a:solidFill>
                  <a:schemeClr val="tx1"/>
                </a:solidFill>
              </a:rPr>
              <a:t>자존감이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낮아요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2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11111E-6 L -0.31754 -0.001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8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31511 2.96296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495425" cy="647700"/>
          </a:xfrm>
          <a:prstGeom prst="rect">
            <a:avLst/>
          </a:prstGeom>
          <a:noFill/>
          <a:ln>
            <a:noFill/>
          </a:ln>
          <a:effectLst>
            <a:glow rad="228600">
              <a:srgbClr val="990000"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2267744" y="476672"/>
            <a:ext cx="4752528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아이의 </a:t>
            </a:r>
            <a:r>
              <a:rPr lang="ko-KR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자존감은</a:t>
            </a:r>
            <a:r>
              <a:rPr lang="ko-KR" altLang="en-US" sz="2800" b="1" dirty="0">
                <a:solidFill>
                  <a:schemeClr val="accent2">
                    <a:lumMod val="50000"/>
                  </a:schemeClr>
                </a:solidFill>
                <a:latin typeface="+mj-ea"/>
              </a:rPr>
              <a:t> </a:t>
            </a:r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부모로부터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3563888" y="2276872"/>
            <a:ext cx="2160239" cy="3672408"/>
            <a:chOff x="3563888" y="2276872"/>
            <a:chExt cx="2160239" cy="3672408"/>
          </a:xfrm>
        </p:grpSpPr>
        <p:sp>
          <p:nvSpPr>
            <p:cNvPr id="4" name="대각선 방향의 모서리가 잘린 사각형 3"/>
            <p:cNvSpPr/>
            <p:nvPr/>
          </p:nvSpPr>
          <p:spPr>
            <a:xfrm>
              <a:off x="3563888" y="2276872"/>
              <a:ext cx="2160239" cy="3672408"/>
            </a:xfrm>
            <a:prstGeom prst="snip2DiagRect">
              <a:avLst/>
            </a:prstGeom>
            <a:solidFill>
              <a:srgbClr val="BBD18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096" y="2636912"/>
              <a:ext cx="1409729" cy="2952328"/>
            </a:xfrm>
            <a:prstGeom prst="snip2Diag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그룹 8"/>
          <p:cNvGrpSpPr/>
          <p:nvPr/>
        </p:nvGrpSpPr>
        <p:grpSpPr>
          <a:xfrm>
            <a:off x="836770" y="1706726"/>
            <a:ext cx="2252397" cy="2067997"/>
            <a:chOff x="607475" y="1512085"/>
            <a:chExt cx="2252397" cy="2067997"/>
          </a:xfrm>
        </p:grpSpPr>
        <p:sp>
          <p:nvSpPr>
            <p:cNvPr id="6" name="눈물 방울 5"/>
            <p:cNvSpPr/>
            <p:nvPr/>
          </p:nvSpPr>
          <p:spPr>
            <a:xfrm rot="3773025">
              <a:off x="622816" y="1496744"/>
              <a:ext cx="2067997" cy="2098679"/>
            </a:xfrm>
            <a:prstGeom prst="teardrop">
              <a:avLst>
                <a:gd name="adj" fmla="val 11337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/>
            <p:cNvSpPr txBox="1"/>
            <p:nvPr/>
          </p:nvSpPr>
          <p:spPr>
            <a:xfrm rot="613431">
              <a:off x="699632" y="2297112"/>
              <a:ext cx="2160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 err="1" smtClean="0"/>
                <a:t>사랑받고</a:t>
              </a:r>
              <a:r>
                <a:rPr lang="ko-KR" altLang="en-US" sz="1600" b="1" dirty="0" smtClean="0"/>
                <a:t> 있다는 것을 알게 해주세요</a:t>
              </a:r>
              <a:endParaRPr lang="ko-KR" altLang="en-US" sz="1600" b="1" dirty="0"/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6318061" y="4331702"/>
            <a:ext cx="1545297" cy="1584176"/>
            <a:chOff x="6458134" y="4342703"/>
            <a:chExt cx="1545297" cy="1584176"/>
          </a:xfrm>
        </p:grpSpPr>
        <p:sp>
          <p:nvSpPr>
            <p:cNvPr id="15" name="눈물 방울 14"/>
            <p:cNvSpPr/>
            <p:nvPr/>
          </p:nvSpPr>
          <p:spPr>
            <a:xfrm rot="14959132">
              <a:off x="6438695" y="4362142"/>
              <a:ext cx="1584176" cy="1545297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67214" y="4716053"/>
              <a:ext cx="12961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 smtClean="0"/>
                <a:t>부모가 먼저 자신의 삶을 잘 가꾸세요</a:t>
              </a:r>
              <a:endParaRPr lang="ko-KR" altLang="en-US" sz="1600" b="1" dirty="0"/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3564840" y="2276872"/>
            <a:ext cx="2160239" cy="3672408"/>
            <a:chOff x="3563888" y="2276872"/>
            <a:chExt cx="2160239" cy="3672408"/>
          </a:xfrm>
        </p:grpSpPr>
        <p:sp>
          <p:nvSpPr>
            <p:cNvPr id="24" name="대각선 방향의 모서리가 잘린 사각형 23"/>
            <p:cNvSpPr/>
            <p:nvPr/>
          </p:nvSpPr>
          <p:spPr>
            <a:xfrm>
              <a:off x="3563888" y="2276872"/>
              <a:ext cx="2160239" cy="3672408"/>
            </a:xfrm>
            <a:prstGeom prst="snip2Diag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2627279"/>
              <a:ext cx="1500041" cy="3033969"/>
            </a:xfrm>
            <a:prstGeom prst="snip2Diag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그룹 15"/>
          <p:cNvGrpSpPr/>
          <p:nvPr/>
        </p:nvGrpSpPr>
        <p:grpSpPr>
          <a:xfrm>
            <a:off x="5965082" y="1628800"/>
            <a:ext cx="2283245" cy="2019710"/>
            <a:chOff x="5965082" y="1617424"/>
            <a:chExt cx="2283245" cy="2019710"/>
          </a:xfrm>
        </p:grpSpPr>
        <p:sp>
          <p:nvSpPr>
            <p:cNvPr id="14" name="눈물 방울 13"/>
            <p:cNvSpPr/>
            <p:nvPr/>
          </p:nvSpPr>
          <p:spPr>
            <a:xfrm rot="11870032">
              <a:off x="6037996" y="1617424"/>
              <a:ext cx="2137418" cy="2019710"/>
            </a:xfrm>
            <a:prstGeom prst="teardrop">
              <a:avLst>
                <a:gd name="adj" fmla="val 11143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/>
            <p:cNvSpPr txBox="1"/>
            <p:nvPr/>
          </p:nvSpPr>
          <p:spPr>
            <a:xfrm rot="20721233">
              <a:off x="5965082" y="2448336"/>
              <a:ext cx="22832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 smtClean="0"/>
                <a:t>아이가 원하는 요구에 반응해주세요</a:t>
              </a:r>
              <a:endParaRPr lang="ko-KR" altLang="en-US" sz="1600" b="1" dirty="0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1372086" y="4130133"/>
            <a:ext cx="1903810" cy="1911422"/>
            <a:chOff x="1028684" y="4210097"/>
            <a:chExt cx="1903810" cy="1911422"/>
          </a:xfrm>
        </p:grpSpPr>
        <p:sp>
          <p:nvSpPr>
            <p:cNvPr id="13" name="눈물 방울 12"/>
            <p:cNvSpPr/>
            <p:nvPr/>
          </p:nvSpPr>
          <p:spPr>
            <a:xfrm rot="1722539">
              <a:off x="1028684" y="4210097"/>
              <a:ext cx="1903810" cy="1911422"/>
            </a:xfrm>
            <a:prstGeom prst="teardrop">
              <a:avLst>
                <a:gd name="adj" fmla="val 108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/>
            <p:cNvSpPr txBox="1"/>
            <p:nvPr/>
          </p:nvSpPr>
          <p:spPr>
            <a:xfrm rot="21115830">
              <a:off x="1396227" y="4684137"/>
              <a:ext cx="14128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 smtClean="0"/>
                <a:t>잘한 행동을 </a:t>
              </a:r>
              <a:endParaRPr lang="en-US" altLang="ko-KR" sz="1600" b="1" dirty="0" smtClean="0"/>
            </a:p>
            <a:p>
              <a:r>
                <a:rPr lang="ko-KR" altLang="en-US" sz="1600" b="1" dirty="0" smtClean="0"/>
                <a:t>구체적으로 </a:t>
              </a:r>
              <a:endParaRPr lang="en-US" altLang="ko-KR" sz="1600" b="1" dirty="0" smtClean="0"/>
            </a:p>
            <a:p>
              <a:r>
                <a:rPr lang="ko-KR" altLang="en-US" sz="1600" b="1" dirty="0" smtClean="0"/>
                <a:t>칭찬해주세요</a:t>
              </a:r>
              <a:endParaRPr lang="ko-KR" altLang="en-US" sz="1600" b="1" dirty="0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836770" y="1712184"/>
            <a:ext cx="2252397" cy="2067997"/>
            <a:chOff x="827584" y="1718102"/>
            <a:chExt cx="2252397" cy="2067997"/>
          </a:xfrm>
        </p:grpSpPr>
        <p:sp>
          <p:nvSpPr>
            <p:cNvPr id="27" name="눈물 방울 26"/>
            <p:cNvSpPr/>
            <p:nvPr/>
          </p:nvSpPr>
          <p:spPr>
            <a:xfrm rot="3773025">
              <a:off x="842925" y="1702761"/>
              <a:ext cx="2067997" cy="2098679"/>
            </a:xfrm>
            <a:prstGeom prst="teardrop">
              <a:avLst>
                <a:gd name="adj" fmla="val 113371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TextBox 27"/>
            <p:cNvSpPr txBox="1"/>
            <p:nvPr/>
          </p:nvSpPr>
          <p:spPr>
            <a:xfrm rot="613431">
              <a:off x="919741" y="2503129"/>
              <a:ext cx="2160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 err="1" smtClean="0"/>
                <a:t>사랑받고</a:t>
              </a:r>
              <a:r>
                <a:rPr lang="ko-KR" altLang="en-US" sz="1600" b="1" dirty="0" smtClean="0"/>
                <a:t> 있다는 것을 알게 해주세요</a:t>
              </a:r>
              <a:endParaRPr lang="ko-KR" altLang="en-US" sz="1600" b="1" dirty="0"/>
            </a:p>
          </p:txBody>
        </p:sp>
      </p:grpSp>
      <p:grpSp>
        <p:nvGrpSpPr>
          <p:cNvPr id="2049" name="그룹 2048"/>
          <p:cNvGrpSpPr/>
          <p:nvPr/>
        </p:nvGrpSpPr>
        <p:grpSpPr>
          <a:xfrm>
            <a:off x="6318061" y="4331701"/>
            <a:ext cx="1545297" cy="1584176"/>
            <a:chOff x="6308875" y="4343078"/>
            <a:chExt cx="1545297" cy="1584176"/>
          </a:xfrm>
        </p:grpSpPr>
        <p:sp>
          <p:nvSpPr>
            <p:cNvPr id="30" name="눈물 방울 29"/>
            <p:cNvSpPr/>
            <p:nvPr/>
          </p:nvSpPr>
          <p:spPr>
            <a:xfrm rot="14959132">
              <a:off x="6289436" y="4362517"/>
              <a:ext cx="1584176" cy="1545297"/>
            </a:xfrm>
            <a:prstGeom prst="teardrop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17955" y="4716428"/>
              <a:ext cx="12961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 smtClean="0"/>
                <a:t>부모가 먼저 자신의 삶을 잘 가꾸세요</a:t>
              </a:r>
              <a:endParaRPr lang="ko-KR" altLang="en-US" sz="1600" b="1" dirty="0"/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5955896" y="1628800"/>
            <a:ext cx="2283245" cy="2019710"/>
            <a:chOff x="5955896" y="1628800"/>
            <a:chExt cx="2283245" cy="2019710"/>
          </a:xfrm>
        </p:grpSpPr>
        <p:sp>
          <p:nvSpPr>
            <p:cNvPr id="33" name="눈물 방울 32"/>
            <p:cNvSpPr/>
            <p:nvPr/>
          </p:nvSpPr>
          <p:spPr>
            <a:xfrm rot="11870032">
              <a:off x="6028810" y="1628800"/>
              <a:ext cx="2137418" cy="2019710"/>
            </a:xfrm>
            <a:prstGeom prst="teardrop">
              <a:avLst>
                <a:gd name="adj" fmla="val 111431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TextBox 33"/>
            <p:cNvSpPr txBox="1"/>
            <p:nvPr/>
          </p:nvSpPr>
          <p:spPr>
            <a:xfrm rot="20721233">
              <a:off x="5955896" y="2459712"/>
              <a:ext cx="22832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 smtClean="0"/>
                <a:t>아이가 원하는 요구에 반응해주세요</a:t>
              </a:r>
              <a:endParaRPr lang="ko-KR" altLang="en-US" sz="1600" b="1" dirty="0"/>
            </a:p>
          </p:txBody>
        </p:sp>
      </p:grpSp>
      <p:grpSp>
        <p:nvGrpSpPr>
          <p:cNvPr id="2048" name="그룹 2047"/>
          <p:cNvGrpSpPr/>
          <p:nvPr/>
        </p:nvGrpSpPr>
        <p:grpSpPr>
          <a:xfrm>
            <a:off x="1360611" y="4130133"/>
            <a:ext cx="1903810" cy="1911422"/>
            <a:chOff x="1362900" y="4141509"/>
            <a:chExt cx="1903810" cy="1911422"/>
          </a:xfrm>
        </p:grpSpPr>
        <p:sp>
          <p:nvSpPr>
            <p:cNvPr id="36" name="눈물 방울 35"/>
            <p:cNvSpPr/>
            <p:nvPr/>
          </p:nvSpPr>
          <p:spPr>
            <a:xfrm rot="1722539">
              <a:off x="1362900" y="4141509"/>
              <a:ext cx="1903810" cy="1911422"/>
            </a:xfrm>
            <a:prstGeom prst="teardrop">
              <a:avLst>
                <a:gd name="adj" fmla="val 108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/>
            <p:cNvSpPr txBox="1"/>
            <p:nvPr/>
          </p:nvSpPr>
          <p:spPr>
            <a:xfrm rot="21115830">
              <a:off x="1730443" y="4615549"/>
              <a:ext cx="14128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 smtClean="0"/>
                <a:t>잘한 행동을 </a:t>
              </a:r>
              <a:endParaRPr lang="en-US" altLang="ko-KR" sz="1600" b="1" dirty="0" smtClean="0"/>
            </a:p>
            <a:p>
              <a:r>
                <a:rPr lang="ko-KR" altLang="en-US" sz="1600" b="1" dirty="0" smtClean="0"/>
                <a:t>구체적으로 </a:t>
              </a:r>
              <a:endParaRPr lang="en-US" altLang="ko-KR" sz="1600" b="1" dirty="0" smtClean="0"/>
            </a:p>
            <a:p>
              <a:r>
                <a:rPr lang="ko-KR" altLang="en-US" sz="1600" b="1" dirty="0" smtClean="0"/>
                <a:t>칭찬해주세요</a:t>
              </a:r>
              <a:endParaRPr lang="ko-KR" alt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6465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다이어그램 2"/>
          <p:cNvGraphicFramePr/>
          <p:nvPr>
            <p:extLst>
              <p:ext uri="{D42A27DB-BD31-4B8C-83A1-F6EECF244321}">
                <p14:modId xmlns:p14="http://schemas.microsoft.com/office/powerpoint/2010/main" val="3315019720"/>
              </p:ext>
            </p:extLst>
          </p:nvPr>
        </p:nvGraphicFramePr>
        <p:xfrm>
          <a:off x="-36512" y="858044"/>
          <a:ext cx="8640960" cy="6027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7328"/>
            <a:ext cx="1781175" cy="533400"/>
          </a:xfrm>
          <a:prstGeom prst="rect">
            <a:avLst/>
          </a:prstGeom>
          <a:noFill/>
          <a:ln>
            <a:noFill/>
          </a:ln>
          <a:effectLst>
            <a:glow rad="228600">
              <a:srgbClr val="FFFF00"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2627784" y="476672"/>
            <a:ext cx="36004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30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존중의 정의</a:t>
            </a:r>
            <a:endParaRPr lang="ko-KR" altLang="en-US" sz="30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4967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829B404-C391-4AA2-A165-29F1A93B42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A829B404-C391-4AA2-A165-29F1A93B42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0EE2486-6FF9-43D8-8413-B0D0EC7553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dgm id="{B0EE2486-6FF9-43D8-8413-B0D0EC7553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BDF5804-B5AC-4408-A4E3-44F72A5296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BBDF5804-B5AC-4408-A4E3-44F72A5296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984C106-7A24-4A97-80FE-3DF3BC955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C984C106-7A24-4A97-80FE-3DF3BC9556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AF5DD08-C7B0-498C-B5BB-4FD8280FFC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AAF5DD08-C7B0-498C-B5BB-4FD8280FFC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BB8CF40-3213-4A1D-8C05-EB158C813E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9BB8CF40-3213-4A1D-8C05-EB158C813E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타원 3"/>
          <p:cNvSpPr/>
          <p:nvPr/>
        </p:nvSpPr>
        <p:spPr>
          <a:xfrm rot="209744">
            <a:off x="1814209" y="5044881"/>
            <a:ext cx="1198476" cy="122413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accent4">
                    <a:lumMod val="50000"/>
                  </a:schemeClr>
                </a:solidFill>
              </a:rPr>
              <a:t>겸손</a:t>
            </a:r>
            <a:endParaRPr lang="ko-KR" alt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9" name="타원 28"/>
          <p:cNvSpPr/>
          <p:nvPr/>
        </p:nvSpPr>
        <p:spPr>
          <a:xfrm rot="21353469">
            <a:off x="3966075" y="5414215"/>
            <a:ext cx="1188132" cy="1219073"/>
          </a:xfrm>
          <a:prstGeom prst="ellipse">
            <a:avLst/>
          </a:prstGeom>
          <a:solidFill>
            <a:srgbClr val="FFFFCC"/>
          </a:solidFill>
          <a:ln>
            <a:noFill/>
          </a:ln>
          <a:effectLst>
            <a:glow rad="254000">
              <a:srgbClr val="008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rgbClr val="003300"/>
                </a:solidFill>
              </a:rPr>
              <a:t>다름</a:t>
            </a:r>
            <a:endParaRPr lang="ko-KR" altLang="en-US" b="1" dirty="0">
              <a:solidFill>
                <a:srgbClr val="003300"/>
              </a:solidFill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698318" y="3347396"/>
            <a:ext cx="1264822" cy="123429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rgbClr val="FF0066"/>
                </a:solidFill>
              </a:rPr>
              <a:t>예절</a:t>
            </a:r>
            <a:endParaRPr lang="ko-KR" altLang="en-US" b="1" dirty="0">
              <a:solidFill>
                <a:srgbClr val="FF0066"/>
              </a:solidFill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2105251" y="1709854"/>
            <a:ext cx="1275021" cy="129614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 smtClean="0">
                <a:solidFill>
                  <a:schemeClr val="bg2">
                    <a:lumMod val="25000"/>
                  </a:schemeClr>
                </a:solidFill>
              </a:rPr>
              <a:t>자존감</a:t>
            </a:r>
            <a:endParaRPr lang="ko-KR" alt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3380271" y="2357926"/>
            <a:ext cx="1736590" cy="50405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/>
          <p:cNvCxnSpPr>
            <a:stCxn id="30" idx="6"/>
            <a:endCxn id="3" idx="2"/>
          </p:cNvCxnSpPr>
          <p:nvPr/>
        </p:nvCxnSpPr>
        <p:spPr>
          <a:xfrm flipV="1">
            <a:off x="1963140" y="3582858"/>
            <a:ext cx="2906273" cy="381688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>
            <a:stCxn id="4" idx="7"/>
          </p:cNvCxnSpPr>
          <p:nvPr/>
        </p:nvCxnSpPr>
        <p:spPr>
          <a:xfrm flipV="1">
            <a:off x="2862773" y="4086118"/>
            <a:ext cx="1997259" cy="1164676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 flipV="1">
            <a:off x="4978164" y="4285024"/>
            <a:ext cx="679275" cy="128206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7328"/>
            <a:ext cx="1781175" cy="533400"/>
          </a:xfrm>
          <a:prstGeom prst="rect">
            <a:avLst/>
          </a:prstGeom>
          <a:noFill/>
          <a:ln>
            <a:noFill/>
          </a:ln>
          <a:effectLst>
            <a:glow rad="228600">
              <a:srgbClr val="FFFF00"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제목 1"/>
          <p:cNvSpPr txBox="1">
            <a:spLocks/>
          </p:cNvSpPr>
          <p:nvPr/>
        </p:nvSpPr>
        <p:spPr>
          <a:xfrm>
            <a:off x="2123728" y="548680"/>
            <a:ext cx="511256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관련 덕목을 알아보아요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3" name="구름 2"/>
          <p:cNvSpPr/>
          <p:nvPr/>
        </p:nvSpPr>
        <p:spPr>
          <a:xfrm>
            <a:off x="4860032" y="2538742"/>
            <a:ext cx="3024336" cy="2088232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dirty="0" smtClean="0">
                <a:solidFill>
                  <a:schemeClr val="accent2">
                    <a:lumMod val="50000"/>
                  </a:schemeClr>
                </a:solidFill>
              </a:rPr>
              <a:t> 존 중</a:t>
            </a:r>
            <a:endParaRPr lang="ko-KR" altLang="en-US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47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 animBg="1"/>
      <p:bldP spid="30" grpId="0" animBg="1"/>
      <p:bldP spid="31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0" t="29986" r="17600" b="23466"/>
          <a:stretch/>
        </p:blipFill>
        <p:spPr>
          <a:xfrm rot="360669">
            <a:off x="6467752" y="4581128"/>
            <a:ext cx="2350500" cy="1917710"/>
          </a:xfrm>
          <a:prstGeom prst="round2Same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95" y="404664"/>
            <a:ext cx="1838325" cy="571500"/>
          </a:xfrm>
          <a:prstGeom prst="rect">
            <a:avLst/>
          </a:prstGeom>
          <a:noFill/>
          <a:ln>
            <a:noFill/>
          </a:ln>
          <a:effectLst>
            <a:glow rad="228600">
              <a:schemeClr val="tx1">
                <a:lumMod val="75000"/>
                <a:lumOff val="2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2123727" y="476672"/>
            <a:ext cx="5519275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황희 정승의 깨달음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5123" name="Picture 3" descr="C:\Users\User\AppData\Local\Microsoft\Windows\Temporary Internet Files\Content.IE5\Y8AEHJCH\MC900424802[1].wmf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2218">
            <a:off x="868872" y="1484806"/>
            <a:ext cx="5993431" cy="47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74002" y="3373335"/>
            <a:ext cx="4999798" cy="111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latin typeface="궁서" panose="02030600000101010101" pitchFamily="18" charset="-127"/>
                <a:ea typeface="궁서" panose="02030600000101010101" pitchFamily="18" charset="-127"/>
              </a:rPr>
              <a:t>조선시대 정승을 지낸 </a:t>
            </a:r>
            <a:r>
              <a:rPr lang="en-US" altLang="ko-KR" sz="2400" dirty="0" smtClean="0">
                <a:latin typeface="궁서" panose="02030600000101010101" pitchFamily="18" charset="-127"/>
                <a:ea typeface="궁서" panose="02030600000101010101" pitchFamily="18" charset="-127"/>
              </a:rPr>
              <a:t>‘</a:t>
            </a:r>
            <a:r>
              <a:rPr lang="ko-KR" altLang="en-US" sz="2400" dirty="0" smtClean="0">
                <a:latin typeface="궁서" panose="02030600000101010101" pitchFamily="18" charset="-127"/>
                <a:ea typeface="궁서" panose="02030600000101010101" pitchFamily="18" charset="-127"/>
              </a:rPr>
              <a:t>황희</a:t>
            </a:r>
            <a:r>
              <a:rPr lang="en-US" altLang="ko-KR" sz="2400" dirty="0" smtClean="0">
                <a:latin typeface="궁서" panose="02030600000101010101" pitchFamily="18" charset="-127"/>
                <a:ea typeface="궁서" panose="02030600000101010101" pitchFamily="18" charset="-127"/>
              </a:rPr>
              <a:t>’</a:t>
            </a:r>
            <a:r>
              <a:rPr lang="ko-KR" altLang="en-US" sz="2400" dirty="0" smtClean="0">
                <a:latin typeface="궁서" panose="02030600000101010101" pitchFamily="18" charset="-127"/>
                <a:ea typeface="궁서" panose="02030600000101010101" pitchFamily="18" charset="-127"/>
              </a:rPr>
              <a:t>의 </a:t>
            </a:r>
            <a:endParaRPr lang="en-US" altLang="ko-KR" sz="2400" dirty="0" smtClean="0"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latin typeface="궁서" panose="02030600000101010101" pitchFamily="18" charset="-127"/>
                <a:ea typeface="궁서" panose="02030600000101010101" pitchFamily="18" charset="-127"/>
              </a:rPr>
              <a:t>존중에 대한 일화</a:t>
            </a:r>
            <a:endParaRPr lang="en-US" altLang="ko-KR" sz="2400" dirty="0" smtClean="0"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855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 txBox="1">
            <a:spLocks/>
          </p:cNvSpPr>
          <p:nvPr/>
        </p:nvSpPr>
        <p:spPr>
          <a:xfrm>
            <a:off x="2797141" y="505266"/>
            <a:ext cx="5447267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누리과정 인성교육 활동 </a:t>
            </a:r>
            <a:r>
              <a:rPr lang="en-US" altLang="ko-KR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’</a:t>
            </a:r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존중</a:t>
            </a:r>
            <a:r>
              <a:rPr lang="en-US" altLang="ko-KR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’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18" y="466949"/>
            <a:ext cx="2127250" cy="585787"/>
          </a:xfrm>
          <a:prstGeom prst="rect">
            <a:avLst/>
          </a:prstGeom>
          <a:noFill/>
          <a:ln>
            <a:noFill/>
          </a:ln>
          <a:effectLst>
            <a:glow rad="228600">
              <a:srgbClr val="00B9FA"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2" t="20786" r="16704" b="18907"/>
          <a:stretch/>
        </p:blipFill>
        <p:spPr>
          <a:xfrm>
            <a:off x="6804248" y="1971904"/>
            <a:ext cx="2171965" cy="1698101"/>
          </a:xfrm>
          <a:prstGeom prst="ellipse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2" t="24237" r="15581" b="22854"/>
          <a:stretch/>
        </p:blipFill>
        <p:spPr>
          <a:xfrm>
            <a:off x="691389" y="4817702"/>
            <a:ext cx="2211572" cy="1626783"/>
          </a:xfrm>
          <a:prstGeom prst="ellips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6" t="26328" r="16528" b="8164"/>
          <a:stretch/>
        </p:blipFill>
        <p:spPr>
          <a:xfrm>
            <a:off x="467544" y="1971904"/>
            <a:ext cx="2152686" cy="1821503"/>
          </a:xfrm>
          <a:prstGeom prst="ellipse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11" name="그룹 10"/>
          <p:cNvGrpSpPr/>
          <p:nvPr/>
        </p:nvGrpSpPr>
        <p:grpSpPr>
          <a:xfrm>
            <a:off x="2843808" y="2276872"/>
            <a:ext cx="3831564" cy="3744416"/>
            <a:chOff x="2771148" y="2095414"/>
            <a:chExt cx="3479145" cy="3468969"/>
          </a:xfrm>
        </p:grpSpPr>
        <p:sp>
          <p:nvSpPr>
            <p:cNvPr id="12" name="자유형 11"/>
            <p:cNvSpPr/>
            <p:nvPr/>
          </p:nvSpPr>
          <p:spPr>
            <a:xfrm>
              <a:off x="2836533" y="2095414"/>
              <a:ext cx="3413760" cy="3413760"/>
            </a:xfrm>
            <a:custGeom>
              <a:avLst/>
              <a:gdLst>
                <a:gd name="connsiteX0" fmla="*/ 1706880 w 3413760"/>
                <a:gd name="connsiteY0" fmla="*/ 0 h 3413760"/>
                <a:gd name="connsiteX1" fmla="*/ 3185081 w 3413760"/>
                <a:gd name="connsiteY1" fmla="*/ 853440 h 3413760"/>
                <a:gd name="connsiteX2" fmla="*/ 3185081 w 3413760"/>
                <a:gd name="connsiteY2" fmla="*/ 2560320 h 3413760"/>
                <a:gd name="connsiteX3" fmla="*/ 1706880 w 3413760"/>
                <a:gd name="connsiteY3" fmla="*/ 1706880 h 3413760"/>
                <a:gd name="connsiteX4" fmla="*/ 1706880 w 3413760"/>
                <a:gd name="connsiteY4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760" h="3413760">
                  <a:moveTo>
                    <a:pt x="1706880" y="0"/>
                  </a:moveTo>
                  <a:cubicBezTo>
                    <a:pt x="2316689" y="0"/>
                    <a:pt x="2880177" y="325329"/>
                    <a:pt x="3185081" y="853440"/>
                  </a:cubicBezTo>
                  <a:cubicBezTo>
                    <a:pt x="3489986" y="1381551"/>
                    <a:pt x="3489986" y="2032209"/>
                    <a:pt x="3185081" y="2560320"/>
                  </a:cubicBezTo>
                  <a:lnTo>
                    <a:pt x="1706880" y="1706880"/>
                  </a:lnTo>
                  <a:lnTo>
                    <a:pt x="170688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19453" tIns="743712" rIns="415747" bIns="1694688" numCol="1" spcCol="1270" anchor="ctr" anchorCtr="0">
              <a:noAutofit/>
            </a:bodyPr>
            <a:lstStyle/>
            <a:p>
              <a:pPr lvl="0" algn="r" defTabSz="711200" latinLnBrk="1"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b="1" kern="1200" dirty="0" smtClean="0">
                  <a:solidFill>
                    <a:schemeClr val="tx1"/>
                  </a:solidFill>
                  <a:latin typeface="+mn-ea"/>
                </a:rPr>
                <a:t>자신과</a:t>
              </a:r>
              <a:endParaRPr lang="en-US" altLang="ko-KR" b="1" kern="1200" dirty="0" smtClean="0">
                <a:solidFill>
                  <a:schemeClr val="tx1"/>
                </a:solidFill>
                <a:latin typeface="+mn-ea"/>
              </a:endParaRPr>
            </a:p>
            <a:p>
              <a:pPr lvl="0" algn="r" defTabSz="711200" latinLnBrk="1"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b="1" kern="1200" dirty="0" smtClean="0">
                  <a:solidFill>
                    <a:schemeClr val="tx1"/>
                  </a:solidFill>
                  <a:latin typeface="+mn-ea"/>
                </a:rPr>
                <a:t> 전통 문화에</a:t>
              </a:r>
              <a:endParaRPr lang="en-US" altLang="ko-KR" b="1" kern="1200" dirty="0" smtClean="0">
                <a:solidFill>
                  <a:schemeClr val="tx1"/>
                </a:solidFill>
                <a:latin typeface="+mn-ea"/>
              </a:endParaRPr>
            </a:p>
            <a:p>
              <a:pPr lvl="0" algn="r" defTabSz="711200" latinLnBrk="1"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b="1" kern="1200" dirty="0" smtClean="0">
                  <a:solidFill>
                    <a:schemeClr val="tx1"/>
                  </a:solidFill>
                  <a:latin typeface="+mn-ea"/>
                </a:rPr>
                <a:t> 대한 존중</a:t>
              </a:r>
              <a:endParaRPr lang="ko-KR" altLang="en-US" b="1" kern="12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3" name="자유형 12"/>
            <p:cNvSpPr/>
            <p:nvPr/>
          </p:nvSpPr>
          <p:spPr>
            <a:xfrm>
              <a:off x="2822785" y="2150623"/>
              <a:ext cx="3413760" cy="3413760"/>
            </a:xfrm>
            <a:custGeom>
              <a:avLst/>
              <a:gdLst>
                <a:gd name="connsiteX0" fmla="*/ 3185081 w 3413760"/>
                <a:gd name="connsiteY0" fmla="*/ 2560320 h 3413760"/>
                <a:gd name="connsiteX1" fmla="*/ 1706880 w 3413760"/>
                <a:gd name="connsiteY1" fmla="*/ 3413760 h 3413760"/>
                <a:gd name="connsiteX2" fmla="*/ 228679 w 3413760"/>
                <a:gd name="connsiteY2" fmla="*/ 2560320 h 3413760"/>
                <a:gd name="connsiteX3" fmla="*/ 1706880 w 3413760"/>
                <a:gd name="connsiteY3" fmla="*/ 1706880 h 3413760"/>
                <a:gd name="connsiteX4" fmla="*/ 3185081 w 3413760"/>
                <a:gd name="connsiteY4" fmla="*/ 256032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760" h="3413760">
                  <a:moveTo>
                    <a:pt x="3185081" y="2560320"/>
                  </a:moveTo>
                  <a:cubicBezTo>
                    <a:pt x="2880176" y="3088431"/>
                    <a:pt x="2316689" y="3413760"/>
                    <a:pt x="1706880" y="3413760"/>
                  </a:cubicBezTo>
                  <a:cubicBezTo>
                    <a:pt x="1097071" y="3413760"/>
                    <a:pt x="533583" y="3088431"/>
                    <a:pt x="228679" y="2560320"/>
                  </a:cubicBezTo>
                  <a:lnTo>
                    <a:pt x="1706880" y="1706880"/>
                  </a:lnTo>
                  <a:lnTo>
                    <a:pt x="3185081" y="256032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3121" tIns="2235201" rIns="792479" bIns="325119" numCol="1" spcCol="1270" anchor="b" anchorCtr="0">
              <a:noAutofit/>
            </a:bodyPr>
            <a:lstStyle/>
            <a:p>
              <a:pPr lvl="0" algn="ctr" defTabSz="7112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ko-KR" sz="1100" b="1" kern="1200" dirty="0" smtClean="0">
                <a:solidFill>
                  <a:schemeClr val="tx1"/>
                </a:solidFill>
                <a:latin typeface="+mn-ea"/>
              </a:endParaRPr>
            </a:p>
            <a:p>
              <a:pPr lvl="0" algn="ctr" defTabSz="7112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b="1" kern="1200" dirty="0" err="1" smtClean="0">
                  <a:solidFill>
                    <a:schemeClr val="tx1"/>
                  </a:solidFill>
                  <a:latin typeface="+mn-ea"/>
                </a:rPr>
                <a:t>다른사람과</a:t>
              </a:r>
              <a:r>
                <a:rPr lang="ko-KR" altLang="en-US" b="1" kern="1200" dirty="0" smtClean="0">
                  <a:solidFill>
                    <a:schemeClr val="tx1"/>
                  </a:solidFill>
                  <a:latin typeface="+mn-ea"/>
                </a:rPr>
                <a:t> </a:t>
              </a:r>
              <a:endParaRPr lang="en-US" altLang="ko-KR" b="1" kern="1200" dirty="0" smtClean="0">
                <a:solidFill>
                  <a:schemeClr val="tx1"/>
                </a:solidFill>
                <a:latin typeface="+mn-ea"/>
              </a:endParaRPr>
            </a:p>
            <a:p>
              <a:pPr lvl="0" algn="ctr" defTabSz="7112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b="1" kern="1200" dirty="0" smtClean="0">
                  <a:solidFill>
                    <a:schemeClr val="tx1"/>
                  </a:solidFill>
                  <a:latin typeface="+mn-ea"/>
                </a:rPr>
                <a:t>다른 문화에 대한 </a:t>
              </a:r>
              <a:endParaRPr lang="en-US" altLang="ko-KR" b="1" kern="1200" dirty="0" smtClean="0">
                <a:solidFill>
                  <a:schemeClr val="tx1"/>
                </a:solidFill>
                <a:latin typeface="+mn-ea"/>
              </a:endParaRPr>
            </a:p>
            <a:p>
              <a:pPr lvl="0" algn="ctr" defTabSz="7112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b="1" kern="1200" dirty="0" smtClean="0">
                  <a:solidFill>
                    <a:schemeClr val="tx1"/>
                  </a:solidFill>
                  <a:latin typeface="+mn-ea"/>
                </a:rPr>
                <a:t>존중</a:t>
              </a:r>
              <a:endParaRPr lang="ko-KR" altLang="en-US" b="1" kern="12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4" name="자유형 13"/>
            <p:cNvSpPr/>
            <p:nvPr/>
          </p:nvSpPr>
          <p:spPr>
            <a:xfrm>
              <a:off x="2771148" y="2095414"/>
              <a:ext cx="3413760" cy="3413760"/>
            </a:xfrm>
            <a:custGeom>
              <a:avLst/>
              <a:gdLst>
                <a:gd name="connsiteX0" fmla="*/ 228679 w 3413760"/>
                <a:gd name="connsiteY0" fmla="*/ 2560320 h 3413760"/>
                <a:gd name="connsiteX1" fmla="*/ 228679 w 3413760"/>
                <a:gd name="connsiteY1" fmla="*/ 853440 h 3413760"/>
                <a:gd name="connsiteX2" fmla="*/ 1706880 w 3413760"/>
                <a:gd name="connsiteY2" fmla="*/ 0 h 3413760"/>
                <a:gd name="connsiteX3" fmla="*/ 1706880 w 3413760"/>
                <a:gd name="connsiteY3" fmla="*/ 1706880 h 3413760"/>
                <a:gd name="connsiteX4" fmla="*/ 228679 w 3413760"/>
                <a:gd name="connsiteY4" fmla="*/ 256032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760" h="3413760">
                  <a:moveTo>
                    <a:pt x="228679" y="2560320"/>
                  </a:moveTo>
                  <a:cubicBezTo>
                    <a:pt x="-76226" y="2032209"/>
                    <a:pt x="-76226" y="1381551"/>
                    <a:pt x="228679" y="853440"/>
                  </a:cubicBezTo>
                  <a:cubicBezTo>
                    <a:pt x="533584" y="325329"/>
                    <a:pt x="1097071" y="0"/>
                    <a:pt x="1706880" y="0"/>
                  </a:cubicBezTo>
                  <a:lnTo>
                    <a:pt x="1706880" y="1706880"/>
                  </a:lnTo>
                  <a:lnTo>
                    <a:pt x="228679" y="256032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5747" tIns="743712" rIns="1819453" bIns="1694688" numCol="1" spcCol="1270" anchor="ctr" anchorCtr="0">
              <a:noAutofit/>
            </a:bodyPr>
            <a:lstStyle/>
            <a:p>
              <a:pPr lvl="0" defTabSz="7112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b="1" kern="1200" dirty="0" smtClean="0">
                  <a:solidFill>
                    <a:schemeClr val="tx1"/>
                  </a:solidFill>
                  <a:latin typeface="+mn-ea"/>
                </a:rPr>
                <a:t>생명과 </a:t>
              </a:r>
              <a:endParaRPr lang="en-US" altLang="ko-KR" b="1" kern="1200" dirty="0" smtClean="0">
                <a:solidFill>
                  <a:schemeClr val="tx1"/>
                </a:solidFill>
                <a:latin typeface="+mn-ea"/>
              </a:endParaRPr>
            </a:p>
            <a:p>
              <a:pPr lvl="0" defTabSz="7112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b="1" kern="1200" dirty="0" smtClean="0">
                  <a:solidFill>
                    <a:schemeClr val="tx1"/>
                  </a:solidFill>
                  <a:latin typeface="+mn-ea"/>
                </a:rPr>
                <a:t>환경에 대한</a:t>
              </a:r>
              <a:endParaRPr lang="en-US" altLang="ko-KR" b="1" kern="1200" dirty="0" smtClean="0">
                <a:solidFill>
                  <a:schemeClr val="tx1"/>
                </a:solidFill>
                <a:latin typeface="+mn-ea"/>
              </a:endParaRPr>
            </a:p>
            <a:p>
              <a:pPr lvl="0" defTabSz="7112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b="1" kern="1200" dirty="0" smtClean="0">
                  <a:solidFill>
                    <a:schemeClr val="tx1"/>
                  </a:solidFill>
                  <a:latin typeface="+mn-ea"/>
                </a:rPr>
                <a:t>존중</a:t>
              </a:r>
              <a:endParaRPr lang="ko-KR" altLang="en-US" b="1" kern="1200" dirty="0">
                <a:solidFill>
                  <a:schemeClr val="tx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912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4" t="18181" r="21845" b="21193"/>
          <a:stretch/>
        </p:blipFill>
        <p:spPr>
          <a:xfrm>
            <a:off x="2636591" y="1703022"/>
            <a:ext cx="1501240" cy="15841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648" y="299695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UP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1984"/>
            <a:ext cx="1771650" cy="56874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2309321" y="476672"/>
            <a:ext cx="478296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존중하는 분위기 만들기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251521" y="1872578"/>
            <a:ext cx="1987674" cy="555344"/>
            <a:chOff x="467544" y="2060848"/>
            <a:chExt cx="2232248" cy="1008112"/>
          </a:xfrm>
        </p:grpSpPr>
        <p:sp>
          <p:nvSpPr>
            <p:cNvPr id="15" name="직사각형 14"/>
            <p:cNvSpPr/>
            <p:nvPr/>
          </p:nvSpPr>
          <p:spPr>
            <a:xfrm>
              <a:off x="539552" y="2132856"/>
              <a:ext cx="2160240" cy="93610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직사각형 2"/>
            <p:cNvSpPr/>
            <p:nvPr/>
          </p:nvSpPr>
          <p:spPr>
            <a:xfrm>
              <a:off x="467544" y="2060848"/>
              <a:ext cx="2160240" cy="93610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smtClean="0">
                  <a:solidFill>
                    <a:sysClr val="windowText" lastClr="000000"/>
                  </a:solidFill>
                </a:rPr>
                <a:t>아이 존중하기</a:t>
              </a:r>
              <a:endParaRPr lang="ko-KR" altLang="en-US" b="1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22214" r="22898" b="20349"/>
          <a:stretch/>
        </p:blipFill>
        <p:spPr>
          <a:xfrm>
            <a:off x="6523255" y="1924472"/>
            <a:ext cx="1927516" cy="177709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24927" r="23652" b="19248"/>
          <a:stretch/>
        </p:blipFill>
        <p:spPr>
          <a:xfrm>
            <a:off x="4644008" y="4553966"/>
            <a:ext cx="1896654" cy="1623291"/>
          </a:xfrm>
          <a:prstGeom prst="rect">
            <a:avLst/>
          </a:prstGeom>
        </p:spPr>
      </p:pic>
      <p:grpSp>
        <p:nvGrpSpPr>
          <p:cNvPr id="23" name="그룹 22"/>
          <p:cNvGrpSpPr/>
          <p:nvPr/>
        </p:nvGrpSpPr>
        <p:grpSpPr>
          <a:xfrm>
            <a:off x="6523255" y="5621913"/>
            <a:ext cx="2347913" cy="555344"/>
            <a:chOff x="467544" y="2060848"/>
            <a:chExt cx="2232248" cy="1008112"/>
          </a:xfrm>
        </p:grpSpPr>
        <p:sp>
          <p:nvSpPr>
            <p:cNvPr id="24" name="직사각형 23"/>
            <p:cNvSpPr/>
            <p:nvPr/>
          </p:nvSpPr>
          <p:spPr>
            <a:xfrm>
              <a:off x="539552" y="2132856"/>
              <a:ext cx="2160240" cy="93610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467544" y="2060848"/>
              <a:ext cx="2160240" cy="936104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smtClean="0">
                  <a:solidFill>
                    <a:sysClr val="windowText" lastClr="000000"/>
                  </a:solidFill>
                </a:rPr>
                <a:t>좋은 본보기 보이기</a:t>
              </a:r>
              <a:endParaRPr lang="ko-KR" altLang="en-US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5292080" y="3366284"/>
            <a:ext cx="1663126" cy="555344"/>
            <a:chOff x="467544" y="2060848"/>
            <a:chExt cx="2232248" cy="1008112"/>
          </a:xfrm>
        </p:grpSpPr>
        <p:sp>
          <p:nvSpPr>
            <p:cNvPr id="18" name="직사각형 17"/>
            <p:cNvSpPr/>
            <p:nvPr/>
          </p:nvSpPr>
          <p:spPr>
            <a:xfrm>
              <a:off x="539552" y="2132856"/>
              <a:ext cx="2160240" cy="93610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467544" y="2060848"/>
              <a:ext cx="2160240" cy="93610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smtClean="0">
                  <a:solidFill>
                    <a:sysClr val="windowText" lastClr="000000"/>
                  </a:solidFill>
                </a:rPr>
                <a:t>기회주기</a:t>
              </a:r>
              <a:endParaRPr lang="ko-KR" altLang="en-US" b="1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9" t="22916" r="30182" b="20119"/>
          <a:stretch/>
        </p:blipFill>
        <p:spPr>
          <a:xfrm>
            <a:off x="615242" y="4745946"/>
            <a:ext cx="1196111" cy="1751934"/>
          </a:xfrm>
          <a:prstGeom prst="rect">
            <a:avLst/>
          </a:prstGeom>
        </p:spPr>
      </p:pic>
      <p:grpSp>
        <p:nvGrpSpPr>
          <p:cNvPr id="20" name="그룹 19"/>
          <p:cNvGrpSpPr/>
          <p:nvPr/>
        </p:nvGrpSpPr>
        <p:grpSpPr>
          <a:xfrm>
            <a:off x="1547664" y="4276294"/>
            <a:ext cx="2438981" cy="555344"/>
            <a:chOff x="467544" y="2060848"/>
            <a:chExt cx="2232248" cy="1008112"/>
          </a:xfrm>
        </p:grpSpPr>
        <p:sp>
          <p:nvSpPr>
            <p:cNvPr id="21" name="직사각형 20"/>
            <p:cNvSpPr/>
            <p:nvPr/>
          </p:nvSpPr>
          <p:spPr>
            <a:xfrm>
              <a:off x="539552" y="2132856"/>
              <a:ext cx="2160240" cy="93610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467544" y="2060848"/>
              <a:ext cx="2160241" cy="93610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b="1" dirty="0" smtClean="0">
                  <a:solidFill>
                    <a:sysClr val="windowText" lastClr="000000"/>
                  </a:solidFill>
                </a:rPr>
                <a:t>칭찬하기</a:t>
              </a:r>
              <a:endParaRPr lang="ko-KR" altLang="en-US" b="1" dirty="0">
                <a:solidFill>
                  <a:sysClr val="windowText" lastClr="000000"/>
                </a:solidFill>
              </a:endParaRPr>
            </a:p>
          </p:txBody>
        </p:sp>
      </p:grpSp>
      <p:cxnSp>
        <p:nvCxnSpPr>
          <p:cNvPr id="30" name="구부러진 연결선 29"/>
          <p:cNvCxnSpPr>
            <a:stCxn id="15" idx="2"/>
          </p:cNvCxnSpPr>
          <p:nvPr/>
        </p:nvCxnSpPr>
        <p:spPr>
          <a:xfrm rot="16200000" flipH="1">
            <a:off x="1764457" y="1940882"/>
            <a:ext cx="385098" cy="1359177"/>
          </a:xfrm>
          <a:prstGeom prst="curvedConnector2">
            <a:avLst/>
          </a:prstGeom>
          <a:ln w="57150" cap="rnd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2" name="구부러진 연결선 41"/>
          <p:cNvCxnSpPr/>
          <p:nvPr/>
        </p:nvCxnSpPr>
        <p:spPr>
          <a:xfrm rot="5400000" flipH="1" flipV="1">
            <a:off x="6108883" y="2750505"/>
            <a:ext cx="592934" cy="509764"/>
          </a:xfrm>
          <a:prstGeom prst="curvedConnector3">
            <a:avLst>
              <a:gd name="adj1" fmla="val 102003"/>
            </a:avLst>
          </a:prstGeom>
          <a:ln w="57150" cap="rnd">
            <a:solidFill>
              <a:schemeClr val="accent2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7" name="구부러진 연결선 46"/>
          <p:cNvCxnSpPr>
            <a:endCxn id="28" idx="3"/>
          </p:cNvCxnSpPr>
          <p:nvPr/>
        </p:nvCxnSpPr>
        <p:spPr>
          <a:xfrm rot="5400000">
            <a:off x="1809001" y="4794323"/>
            <a:ext cx="829942" cy="825238"/>
          </a:xfrm>
          <a:prstGeom prst="curvedConnector2">
            <a:avLst/>
          </a:prstGeom>
          <a:ln w="57150" cap="rnd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1" name="구부러진 연결선 50"/>
          <p:cNvCxnSpPr>
            <a:stCxn id="25" idx="0"/>
          </p:cNvCxnSpPr>
          <p:nvPr/>
        </p:nvCxnSpPr>
        <p:spPr>
          <a:xfrm rot="16200000" flipV="1">
            <a:off x="6883814" y="4846384"/>
            <a:ext cx="414971" cy="1136087"/>
          </a:xfrm>
          <a:prstGeom prst="curvedConnector2">
            <a:avLst/>
          </a:prstGeom>
          <a:ln w="57150" cap="rnd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83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5" t="21162" r="34629" b="19045"/>
          <a:stretch/>
        </p:blipFill>
        <p:spPr>
          <a:xfrm>
            <a:off x="3275856" y="2564904"/>
            <a:ext cx="2372598" cy="344868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5036"/>
            <a:ext cx="1809750" cy="647700"/>
          </a:xfrm>
          <a:prstGeom prst="rect">
            <a:avLst/>
          </a:prstGeom>
          <a:noFill/>
          <a:ln>
            <a:noFill/>
          </a:ln>
          <a:effectLst>
            <a:glow rad="228600">
              <a:srgbClr val="FF3300"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2555777" y="548680"/>
            <a:ext cx="489654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함께 생각을 나누어요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12" name="타원형 설명선 11"/>
          <p:cNvSpPr/>
          <p:nvPr/>
        </p:nvSpPr>
        <p:spPr>
          <a:xfrm rot="21037212">
            <a:off x="524899" y="1977188"/>
            <a:ext cx="2989916" cy="1832778"/>
          </a:xfrm>
          <a:prstGeom prst="wedgeEllipseCallout">
            <a:avLst>
              <a:gd name="adj1" fmla="val 28348"/>
              <a:gd name="adj2" fmla="val 7869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chemeClr val="tx1"/>
                </a:solidFill>
                <a:latin typeface="+mn-ea"/>
              </a:rPr>
              <a:t>만약 네가 </a:t>
            </a:r>
            <a:endParaRPr lang="en-US" altLang="ko-KR" dirty="0" smtClean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chemeClr val="tx1"/>
                </a:solidFill>
                <a:latin typeface="+mn-ea"/>
              </a:rPr>
              <a:t>주인공이라면 </a:t>
            </a:r>
            <a:endParaRPr lang="en-US" altLang="ko-KR" dirty="0" smtClean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chemeClr val="tx1"/>
                </a:solidFill>
                <a:latin typeface="+mn-ea"/>
              </a:rPr>
              <a:t>어떻게 할래</a:t>
            </a:r>
            <a:r>
              <a:rPr lang="en-US" altLang="ko-KR" dirty="0" smtClean="0">
                <a:solidFill>
                  <a:schemeClr val="tx1"/>
                </a:solidFill>
                <a:latin typeface="+mn-ea"/>
              </a:rPr>
              <a:t>?</a:t>
            </a:r>
            <a:endParaRPr lang="ko-KR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7" name="타원형 설명선 16"/>
          <p:cNvSpPr/>
          <p:nvPr/>
        </p:nvSpPr>
        <p:spPr>
          <a:xfrm>
            <a:off x="5770789" y="4877741"/>
            <a:ext cx="2913640" cy="1410179"/>
          </a:xfrm>
          <a:prstGeom prst="wedgeEllipseCallout">
            <a:avLst>
              <a:gd name="adj1" fmla="val -53641"/>
              <a:gd name="adj2" fmla="val -59688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chemeClr val="tx1"/>
                </a:solidFill>
                <a:latin typeface="+mn-ea"/>
              </a:rPr>
              <a:t>어떤 기분이 들까</a:t>
            </a:r>
            <a:r>
              <a:rPr lang="en-US" altLang="ko-KR" dirty="0" smtClean="0">
                <a:solidFill>
                  <a:schemeClr val="tx1"/>
                </a:solidFill>
                <a:latin typeface="+mn-ea"/>
              </a:rPr>
              <a:t>?</a:t>
            </a:r>
            <a:endParaRPr lang="ko-KR" altLang="en-US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3036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5036"/>
            <a:ext cx="1809750" cy="647700"/>
          </a:xfrm>
          <a:prstGeom prst="rect">
            <a:avLst/>
          </a:prstGeom>
          <a:noFill/>
          <a:ln>
            <a:noFill/>
          </a:ln>
          <a:effectLst>
            <a:glow rad="228600">
              <a:srgbClr val="FF3300"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2555777" y="548680"/>
            <a:ext cx="489654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함께 생각을 나누어요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681662" y="2276872"/>
            <a:ext cx="7702950" cy="1152128"/>
          </a:xfrm>
          <a:prstGeom prst="roundRect">
            <a:avLst>
              <a:gd name="adj" fmla="val 8613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ko-KR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그림책을 통하여 다른 사람의 생각을 </a:t>
            </a:r>
            <a:r>
              <a:rPr lang="ko-KR" altLang="en-US" sz="2000" b="1" dirty="0" smtClean="0">
                <a:solidFill>
                  <a:schemeClr val="bg2">
                    <a:lumMod val="25000"/>
                  </a:schemeClr>
                </a:solidFill>
                <a:latin typeface="+mn-ea"/>
              </a:rPr>
              <a:t>이해할 </a:t>
            </a:r>
            <a:r>
              <a:rPr lang="ko-KR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수 </a:t>
            </a:r>
            <a:r>
              <a:rPr lang="ko-KR" altLang="en-US" sz="2000" b="1" dirty="0" smtClean="0">
                <a:solidFill>
                  <a:schemeClr val="bg2">
                    <a:lumMod val="25000"/>
                  </a:schemeClr>
                </a:solidFill>
                <a:latin typeface="+mn-ea"/>
              </a:rPr>
              <a:t>있는 기회를 </a:t>
            </a:r>
            <a:r>
              <a:rPr lang="ko-KR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제공하는 것이 필요합니다</a:t>
            </a:r>
            <a:r>
              <a:rPr lang="en-US" altLang="ko-KR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.</a:t>
            </a:r>
            <a:r>
              <a:rPr lang="ko-KR" altLang="en-US" sz="2000" b="1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 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681662" y="4077072"/>
            <a:ext cx="7704856" cy="2304256"/>
            <a:chOff x="681662" y="4077072"/>
            <a:chExt cx="7704856" cy="2304256"/>
          </a:xfrm>
        </p:grpSpPr>
        <p:grpSp>
          <p:nvGrpSpPr>
            <p:cNvPr id="5" name="그룹 4"/>
            <p:cNvGrpSpPr/>
            <p:nvPr/>
          </p:nvGrpSpPr>
          <p:grpSpPr>
            <a:xfrm>
              <a:off x="681662" y="4077072"/>
              <a:ext cx="7704856" cy="2304256"/>
              <a:chOff x="681662" y="4077072"/>
              <a:chExt cx="7704856" cy="2304256"/>
            </a:xfrm>
          </p:grpSpPr>
          <p:sp>
            <p:nvSpPr>
              <p:cNvPr id="4" name="모서리가 둥근 직사각형 3"/>
              <p:cNvSpPr/>
              <p:nvPr/>
            </p:nvSpPr>
            <p:spPr>
              <a:xfrm>
                <a:off x="681662" y="4478994"/>
                <a:ext cx="7704856" cy="1902334"/>
              </a:xfrm>
              <a:prstGeom prst="roundRect">
                <a:avLst>
                  <a:gd name="adj" fmla="val 6542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altLang="ko-KR" dirty="0" smtClean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r>
                  <a:rPr lang="en-US" altLang="ko-KR" dirty="0" smtClean="0">
                    <a:solidFill>
                      <a:schemeClr val="bg2">
                        <a:lumMod val="25000"/>
                      </a:schemeClr>
                    </a:solidFill>
                  </a:rPr>
                  <a:t>               ‘</a:t>
                </a:r>
                <a:r>
                  <a:rPr lang="ko-KR" alt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팥죽 할멈과 호랑이</a:t>
                </a:r>
                <a:r>
                  <a:rPr lang="en-US" altLang="ko-KR" dirty="0" smtClean="0">
                    <a:solidFill>
                      <a:schemeClr val="bg2">
                        <a:lumMod val="25000"/>
                      </a:schemeClr>
                    </a:solidFill>
                  </a:rPr>
                  <a:t>’ </a:t>
                </a:r>
                <a:r>
                  <a:rPr lang="ko-KR" alt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동화보기</a:t>
                </a:r>
                <a:endParaRPr lang="en-US" altLang="ko-KR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r>
                  <a:rPr lang="ko-KR" alt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  <a:endParaRPr lang="en-US" altLang="ko-KR" dirty="0" smtClean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en-US" altLang="ko-KR" dirty="0" smtClean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r>
                  <a:rPr lang="en-US" altLang="ko-KR" dirty="0" smtClean="0">
                    <a:solidFill>
                      <a:schemeClr val="bg2">
                        <a:lumMod val="25000"/>
                      </a:schemeClr>
                    </a:solidFill>
                  </a:rPr>
                  <a:t>               ‘</a:t>
                </a:r>
                <a:r>
                  <a:rPr lang="ko-KR" alt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검은색만 칠하는 아이</a:t>
                </a:r>
                <a:r>
                  <a:rPr lang="en-US" altLang="ko-KR" dirty="0" smtClean="0">
                    <a:solidFill>
                      <a:schemeClr val="bg2">
                        <a:lumMod val="25000"/>
                      </a:schemeClr>
                    </a:solidFill>
                  </a:rPr>
                  <a:t>’ </a:t>
                </a:r>
                <a:r>
                  <a:rPr lang="ko-KR" altLang="en-US" dirty="0">
                    <a:solidFill>
                      <a:schemeClr val="bg2">
                        <a:lumMod val="25000"/>
                      </a:schemeClr>
                    </a:solidFill>
                  </a:rPr>
                  <a:t>동화보기 </a:t>
                </a:r>
              </a:p>
            </p:txBody>
          </p:sp>
          <p:sp>
            <p:nvSpPr>
              <p:cNvPr id="6" name="모서리가 둥근 직사각형 5"/>
              <p:cNvSpPr/>
              <p:nvPr/>
            </p:nvSpPr>
            <p:spPr>
              <a:xfrm>
                <a:off x="681662" y="4077072"/>
                <a:ext cx="5688632" cy="617946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n-US" altLang="ko-KR" b="1" dirty="0" smtClean="0">
                    <a:solidFill>
                      <a:schemeClr val="tx1"/>
                    </a:solidFill>
                    <a:latin typeface="+mn-ea"/>
                  </a:rPr>
                  <a:t>‘</a:t>
                </a:r>
                <a:r>
                  <a:rPr lang="ko-KR" altLang="en-US" b="1" dirty="0" smtClean="0">
                    <a:solidFill>
                      <a:schemeClr val="tx1"/>
                    </a:solidFill>
                    <a:latin typeface="+mn-ea"/>
                  </a:rPr>
                  <a:t>존중</a:t>
                </a:r>
                <a:r>
                  <a:rPr lang="en-US" altLang="ko-KR" b="1" dirty="0" smtClean="0">
                    <a:solidFill>
                      <a:schemeClr val="tx1"/>
                    </a:solidFill>
                    <a:latin typeface="+mn-ea"/>
                  </a:rPr>
                  <a:t>’</a:t>
                </a:r>
                <a:r>
                  <a:rPr lang="ko-KR" altLang="en-US" b="1" dirty="0" smtClean="0">
                    <a:solidFill>
                      <a:schemeClr val="tx1"/>
                    </a:solidFill>
                    <a:latin typeface="+mn-ea"/>
                  </a:rPr>
                  <a:t>을 배울 수 있는 그림책의 예</a:t>
                </a:r>
                <a:endParaRPr lang="ko-KR" altLang="en-US" b="1" dirty="0">
                  <a:solidFill>
                    <a:schemeClr val="tx1"/>
                  </a:solidFill>
                  <a:latin typeface="+mn-ea"/>
                </a:endParaRPr>
              </a:p>
            </p:txBody>
          </p:sp>
          <p:pic>
            <p:nvPicPr>
              <p:cNvPr id="9" name="Picture 6" descr="C:\Users\User\AppData\Local\Microsoft\Windows\Temporary Internet Files\Content.IE5\7MSLD43Z\MC900359703[1].wmf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550" y="4927261"/>
                <a:ext cx="458114" cy="459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6" descr="C:\Users\User\AppData\Local\Microsoft\Windows\Temporary Internet Files\Content.IE5\7MSLD43Z\MC900359703[1].wmf">
                <a:hlinkClick r:id="rId5"/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550" y="5705362"/>
                <a:ext cx="458114" cy="4599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그림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20" t="9962" r="6094" b="5597"/>
            <a:stretch/>
          </p:blipFill>
          <p:spPr>
            <a:xfrm>
              <a:off x="6868633" y="4695018"/>
              <a:ext cx="1212111" cy="15569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903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/>
          <p:cNvSpPr txBox="1">
            <a:spLocks/>
          </p:cNvSpPr>
          <p:nvPr/>
        </p:nvSpPr>
        <p:spPr>
          <a:xfrm>
            <a:off x="2699792" y="476672"/>
            <a:ext cx="5832648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4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존중을 배우는 한 마디 </a:t>
            </a:r>
            <a:r>
              <a:rPr lang="en-US" altLang="ko-KR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“</a:t>
            </a:r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아</a:t>
            </a:r>
            <a:r>
              <a:rPr lang="en-US" altLang="ko-KR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! </a:t>
            </a:r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그렇구나</a:t>
            </a:r>
            <a:r>
              <a:rPr lang="en-US" altLang="ko-KR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”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3611"/>
            <a:ext cx="2057400" cy="619125"/>
          </a:xfrm>
          <a:prstGeom prst="rect">
            <a:avLst/>
          </a:prstGeom>
          <a:noFill/>
          <a:ln>
            <a:noFill/>
          </a:ln>
          <a:effectLst>
            <a:glow rad="203200">
              <a:srgbClr val="FFAFCF"/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타원형 설명선 1"/>
          <p:cNvSpPr/>
          <p:nvPr/>
        </p:nvSpPr>
        <p:spPr>
          <a:xfrm rot="861745">
            <a:off x="6470721" y="4256044"/>
            <a:ext cx="2232248" cy="1656184"/>
          </a:xfrm>
          <a:prstGeom prst="wedgeEllipseCallout">
            <a:avLst>
              <a:gd name="adj1" fmla="val -67842"/>
              <a:gd name="adj2" fmla="val 3763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28600">
              <a:srgbClr val="79ABE1"/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tx1"/>
                </a:solidFill>
                <a:latin typeface="+mn-ea"/>
              </a:rPr>
              <a:t>아</a:t>
            </a:r>
            <a:r>
              <a:rPr lang="en-US" altLang="ko-KR" b="1" dirty="0" smtClean="0">
                <a:solidFill>
                  <a:schemeClr val="tx1"/>
                </a:solidFill>
                <a:latin typeface="+mn-ea"/>
              </a:rPr>
              <a:t>!</a:t>
            </a:r>
            <a:r>
              <a:rPr lang="ko-KR" altLang="en-US" b="1" dirty="0" smtClean="0">
                <a:solidFill>
                  <a:schemeClr val="tx1"/>
                </a:solidFill>
                <a:latin typeface="+mn-ea"/>
              </a:rPr>
              <a:t> 그렇구나</a:t>
            </a:r>
            <a:r>
              <a:rPr lang="en-US" altLang="ko-KR" b="1" dirty="0" smtClean="0">
                <a:solidFill>
                  <a:schemeClr val="tx1"/>
                </a:solidFill>
                <a:latin typeface="+mn-ea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ko-KR" altLang="en-US" spc="-150" dirty="0" smtClean="0">
                <a:solidFill>
                  <a:schemeClr val="tx1"/>
                </a:solidFill>
                <a:latin typeface="+mn-ea"/>
              </a:rPr>
              <a:t>○○는 ○○</a:t>
            </a:r>
            <a:r>
              <a:rPr lang="ko-KR" altLang="en-US" spc="-150" dirty="0" err="1" smtClean="0">
                <a:solidFill>
                  <a:schemeClr val="tx1"/>
                </a:solidFill>
                <a:latin typeface="+mn-ea"/>
              </a:rPr>
              <a:t>를</a:t>
            </a:r>
            <a:r>
              <a:rPr lang="ko-KR" altLang="en-US" spc="-150" dirty="0" smtClean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dirty="0" smtClean="0">
                <a:solidFill>
                  <a:schemeClr val="tx1"/>
                </a:solidFill>
                <a:latin typeface="+mn-ea"/>
              </a:rPr>
              <a:t>하고 있구나</a:t>
            </a:r>
            <a:r>
              <a:rPr lang="en-US" altLang="ko-KR" dirty="0">
                <a:solidFill>
                  <a:schemeClr val="tx1"/>
                </a:solidFill>
                <a:latin typeface="+mn-ea"/>
              </a:rPr>
              <a:t>.</a:t>
            </a:r>
            <a:endParaRPr lang="ko-KR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" name="모서리가 둥근 사각형 설명선 2"/>
          <p:cNvSpPr/>
          <p:nvPr/>
        </p:nvSpPr>
        <p:spPr>
          <a:xfrm rot="21001217">
            <a:off x="1424236" y="2116165"/>
            <a:ext cx="1931088" cy="1390146"/>
          </a:xfrm>
          <a:prstGeom prst="wedgeRoundRectCallout">
            <a:avLst>
              <a:gd name="adj1" fmla="val 46882"/>
              <a:gd name="adj2" fmla="val 8858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tx1"/>
                </a:solidFill>
                <a:latin typeface="+mn-ea"/>
              </a:rPr>
              <a:t>아</a:t>
            </a:r>
            <a:r>
              <a:rPr lang="en-US" altLang="ko-KR" b="1" dirty="0" smtClean="0">
                <a:solidFill>
                  <a:schemeClr val="tx1"/>
                </a:solidFill>
                <a:latin typeface="+mn-ea"/>
              </a:rPr>
              <a:t>! </a:t>
            </a:r>
            <a:r>
              <a:rPr lang="ko-KR" altLang="en-US" b="1" dirty="0" smtClean="0">
                <a:solidFill>
                  <a:schemeClr val="tx1"/>
                </a:solidFill>
                <a:latin typeface="+mn-ea"/>
              </a:rPr>
              <a:t>그렇구나</a:t>
            </a:r>
            <a:r>
              <a:rPr lang="en-US" altLang="ko-KR" b="1" dirty="0" smtClean="0">
                <a:solidFill>
                  <a:schemeClr val="tx1"/>
                </a:solidFill>
                <a:latin typeface="+mn-ea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chemeClr val="tx1"/>
                </a:solidFill>
                <a:latin typeface="+mn-ea"/>
              </a:rPr>
              <a:t>엄마를 돕고 </a:t>
            </a:r>
            <a:endParaRPr lang="en-US" altLang="ko-KR" dirty="0" smtClean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ko-KR" altLang="en-US" dirty="0" err="1" smtClean="0">
                <a:solidFill>
                  <a:schemeClr val="tx1"/>
                </a:solidFill>
                <a:latin typeface="+mn-ea"/>
              </a:rPr>
              <a:t>싶었던거구나</a:t>
            </a:r>
            <a:endParaRPr lang="ko-KR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" name="사각형 설명선 3"/>
          <p:cNvSpPr/>
          <p:nvPr/>
        </p:nvSpPr>
        <p:spPr>
          <a:xfrm rot="238857">
            <a:off x="4861589" y="1846420"/>
            <a:ext cx="2242369" cy="1229032"/>
          </a:xfrm>
          <a:prstGeom prst="wedgeRectCallout">
            <a:avLst>
              <a:gd name="adj1" fmla="val -35579"/>
              <a:gd name="adj2" fmla="val 97538"/>
            </a:avLst>
          </a:prstGeom>
          <a:solidFill>
            <a:srgbClr val="FFFFCC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  <a:latin typeface="+mn-ea"/>
              </a:rPr>
              <a:t>아</a:t>
            </a:r>
            <a:r>
              <a:rPr lang="en-US" altLang="ko-KR" b="1" dirty="0" smtClean="0">
                <a:solidFill>
                  <a:schemeClr val="tx1"/>
                </a:solidFill>
                <a:latin typeface="+mn-ea"/>
              </a:rPr>
              <a:t>! </a:t>
            </a:r>
            <a:r>
              <a:rPr lang="ko-KR" altLang="en-US" b="1" dirty="0" smtClean="0">
                <a:solidFill>
                  <a:schemeClr val="tx1"/>
                </a:solidFill>
                <a:latin typeface="+mn-ea"/>
              </a:rPr>
              <a:t>그렇구나</a:t>
            </a:r>
            <a:r>
              <a:rPr lang="en-US" altLang="ko-KR" b="1" dirty="0" smtClean="0">
                <a:solidFill>
                  <a:schemeClr val="tx1"/>
                </a:solidFill>
                <a:latin typeface="+mn-ea"/>
              </a:rPr>
              <a:t>!</a:t>
            </a:r>
          </a:p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+mn-ea"/>
              </a:rPr>
              <a:t>지금은 하고 싶지 않구나</a:t>
            </a:r>
            <a:endParaRPr lang="ko-KR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0" name="사각형 설명선 9"/>
          <p:cNvSpPr/>
          <p:nvPr/>
        </p:nvSpPr>
        <p:spPr>
          <a:xfrm>
            <a:off x="755577" y="4826065"/>
            <a:ext cx="1944216" cy="920209"/>
          </a:xfrm>
          <a:prstGeom prst="wedgeRectCallout">
            <a:avLst>
              <a:gd name="adj1" fmla="val 76313"/>
              <a:gd name="adj2" fmla="val -3555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  <a:latin typeface="+mn-ea"/>
              </a:rPr>
              <a:t>아</a:t>
            </a:r>
            <a:r>
              <a:rPr lang="en-US" altLang="ko-KR" b="1" dirty="0" smtClean="0">
                <a:solidFill>
                  <a:schemeClr val="tx1"/>
                </a:solidFill>
                <a:latin typeface="+mn-ea"/>
              </a:rPr>
              <a:t>! </a:t>
            </a:r>
            <a:r>
              <a:rPr lang="ko-KR" altLang="en-US" b="1" dirty="0" smtClean="0">
                <a:solidFill>
                  <a:schemeClr val="tx1"/>
                </a:solidFill>
                <a:latin typeface="+mn-ea"/>
              </a:rPr>
              <a:t>그렇구나</a:t>
            </a:r>
            <a:r>
              <a:rPr lang="en-US" altLang="ko-KR" b="1" dirty="0" smtClean="0">
                <a:solidFill>
                  <a:schemeClr val="tx1"/>
                </a:solidFill>
                <a:latin typeface="+mn-ea"/>
              </a:rPr>
              <a:t>!</a:t>
            </a:r>
            <a:endParaRPr lang="ko-KR" altLang="en-US" b="1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3" t="21731" r="32535" b="25751"/>
          <a:stretch/>
        </p:blipFill>
        <p:spPr>
          <a:xfrm>
            <a:off x="3635896" y="4175066"/>
            <a:ext cx="1950802" cy="2222205"/>
          </a:xfrm>
          <a:prstGeom prst="round2SameRect">
            <a:avLst/>
          </a:prstGeom>
          <a:effectLst>
            <a:glow rad="127000">
              <a:schemeClr val="bg1">
                <a:lumMod val="5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7855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9015"/>
            <a:ext cx="1543050" cy="5715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lumMod val="50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2339752" y="476672"/>
            <a:ext cx="532859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무엇에 대한 연상일까요</a:t>
            </a:r>
            <a:r>
              <a:rPr lang="en-US" altLang="ko-KR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?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3" name="포인트가 10개인 별 2"/>
          <p:cNvSpPr/>
          <p:nvPr/>
        </p:nvSpPr>
        <p:spPr>
          <a:xfrm>
            <a:off x="2319567" y="1628800"/>
            <a:ext cx="1388715" cy="1368152"/>
          </a:xfrm>
          <a:prstGeom prst="star10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accent1">
                    <a:lumMod val="50000"/>
                  </a:schemeClr>
                </a:solidFill>
              </a:rPr>
              <a:t>관계</a:t>
            </a:r>
            <a:endParaRPr lang="ko-KR" alt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포인트가 10개인 별 8"/>
          <p:cNvSpPr/>
          <p:nvPr/>
        </p:nvSpPr>
        <p:spPr>
          <a:xfrm>
            <a:off x="3853559" y="1718810"/>
            <a:ext cx="1153348" cy="1188132"/>
          </a:xfrm>
          <a:prstGeom prst="star10">
            <a:avLst/>
          </a:prstGeom>
          <a:solidFill>
            <a:srgbClr val="EA86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인정</a:t>
            </a:r>
            <a:endParaRPr lang="ko-KR" altLang="en-US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포인트가 10개인 별 10"/>
          <p:cNvSpPr/>
          <p:nvPr/>
        </p:nvSpPr>
        <p:spPr>
          <a:xfrm>
            <a:off x="3487918" y="2821991"/>
            <a:ext cx="1728192" cy="1764196"/>
          </a:xfrm>
          <a:prstGeom prst="star10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>
                <a:solidFill>
                  <a:schemeClr val="accent2">
                    <a:lumMod val="50000"/>
                  </a:schemeClr>
                </a:solidFill>
              </a:rPr>
              <a:t>배려</a:t>
            </a:r>
            <a:endParaRPr lang="ko-KR" alt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포인트가 10개인 별 11"/>
          <p:cNvSpPr/>
          <p:nvPr/>
        </p:nvSpPr>
        <p:spPr>
          <a:xfrm>
            <a:off x="4640046" y="2137915"/>
            <a:ext cx="1388715" cy="1368152"/>
          </a:xfrm>
          <a:prstGeom prst="star10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accent3">
                    <a:lumMod val="50000"/>
                  </a:schemeClr>
                </a:solidFill>
              </a:rPr>
              <a:t>양보</a:t>
            </a:r>
            <a:endParaRPr lang="ko-KR" alt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포인트가 10개인 별 12"/>
          <p:cNvSpPr/>
          <p:nvPr/>
        </p:nvSpPr>
        <p:spPr>
          <a:xfrm>
            <a:off x="5880533" y="1962039"/>
            <a:ext cx="1388715" cy="1368152"/>
          </a:xfrm>
          <a:prstGeom prst="star10">
            <a:avLst/>
          </a:prstGeom>
          <a:solidFill>
            <a:schemeClr val="accent5">
              <a:lumMod val="75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믿음</a:t>
            </a:r>
            <a:endParaRPr lang="ko-KR" altLang="en-US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포인트가 10개인 별 13"/>
          <p:cNvSpPr/>
          <p:nvPr/>
        </p:nvSpPr>
        <p:spPr>
          <a:xfrm>
            <a:off x="6800286" y="2567579"/>
            <a:ext cx="1516130" cy="1493580"/>
          </a:xfrm>
          <a:prstGeom prst="star10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mtClean="0">
                <a:solidFill>
                  <a:schemeClr val="tx1"/>
                </a:solidFill>
              </a:rPr>
              <a:t>생명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5" name="포인트가 10개인 별 14"/>
          <p:cNvSpPr/>
          <p:nvPr/>
        </p:nvSpPr>
        <p:spPr>
          <a:xfrm>
            <a:off x="4899113" y="3347532"/>
            <a:ext cx="1397117" cy="1427255"/>
          </a:xfrm>
          <a:prstGeom prst="star10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accent1">
                    <a:lumMod val="50000"/>
                  </a:schemeClr>
                </a:solidFill>
              </a:rPr>
              <a:t>예의</a:t>
            </a:r>
            <a:endParaRPr lang="ko-KR" alt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포인트가 10개인 별 15"/>
          <p:cNvSpPr/>
          <p:nvPr/>
        </p:nvSpPr>
        <p:spPr>
          <a:xfrm>
            <a:off x="5597671" y="4312602"/>
            <a:ext cx="1177190" cy="1235705"/>
          </a:xfrm>
          <a:prstGeom prst="star10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accent6">
                    <a:lumMod val="75000"/>
                  </a:schemeClr>
                </a:solidFill>
              </a:rPr>
              <a:t>웃어른</a:t>
            </a:r>
            <a:endParaRPr lang="ko-KR" alt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포인트가 10개인 별 16"/>
          <p:cNvSpPr/>
          <p:nvPr/>
        </p:nvSpPr>
        <p:spPr>
          <a:xfrm>
            <a:off x="6511183" y="3565812"/>
            <a:ext cx="1516130" cy="1493580"/>
          </a:xfrm>
          <a:prstGeom prst="star10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accent2">
                    <a:lumMod val="75000"/>
                  </a:schemeClr>
                </a:solidFill>
              </a:rPr>
              <a:t>인격</a:t>
            </a:r>
            <a:endParaRPr lang="ko-KR" alt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포인트가 10개인 별 17"/>
          <p:cNvSpPr/>
          <p:nvPr/>
        </p:nvSpPr>
        <p:spPr>
          <a:xfrm>
            <a:off x="1837271" y="2916584"/>
            <a:ext cx="1650647" cy="1645200"/>
          </a:xfrm>
          <a:prstGeom prst="star10">
            <a:avLst/>
          </a:prstGeom>
          <a:solidFill>
            <a:schemeClr val="accent3">
              <a:lumMod val="5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mtClean="0">
                <a:solidFill>
                  <a:schemeClr val="bg1"/>
                </a:solidFill>
              </a:rPr>
              <a:t>사람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9" name="포인트가 10개인 별 18"/>
          <p:cNvSpPr/>
          <p:nvPr/>
        </p:nvSpPr>
        <p:spPr>
          <a:xfrm>
            <a:off x="3708282" y="4233411"/>
            <a:ext cx="1177190" cy="1235705"/>
          </a:xfrm>
          <a:prstGeom prst="star10">
            <a:avLst/>
          </a:prstGeom>
          <a:solidFill>
            <a:srgbClr val="CC99FF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 smtClean="0">
                <a:solidFill>
                  <a:schemeClr val="tx2">
                    <a:lumMod val="75000"/>
                  </a:schemeClr>
                </a:solidFill>
              </a:rPr>
              <a:t>사랑</a:t>
            </a:r>
            <a:endParaRPr lang="ko-KR" altLang="en-US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포인트가 10개인 별 19"/>
          <p:cNvSpPr/>
          <p:nvPr/>
        </p:nvSpPr>
        <p:spPr>
          <a:xfrm>
            <a:off x="827584" y="4643067"/>
            <a:ext cx="2079841" cy="2109247"/>
          </a:xfrm>
          <a:prstGeom prst="star10">
            <a:avLst/>
          </a:prstGeom>
          <a:solidFill>
            <a:schemeClr val="bg1">
              <a:lumMod val="5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b="1" dirty="0" smtClean="0">
                <a:solidFill>
                  <a:schemeClr val="bg1"/>
                </a:solidFill>
                <a:latin typeface="+mn-ea"/>
              </a:rPr>
              <a:t>?</a:t>
            </a:r>
            <a:endParaRPr lang="ko-KR" altLang="en-US" sz="54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7113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1743075" cy="5810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2483768" y="476672"/>
            <a:ext cx="4464496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있는 그대로 들어주기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1583668" y="1916832"/>
            <a:ext cx="6264696" cy="259228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200000"/>
              </a:lnSpc>
            </a:pPr>
            <a:r>
              <a:rPr lang="ko-KR" altLang="en-US" b="1" dirty="0" smtClean="0">
                <a:solidFill>
                  <a:schemeClr val="tx1"/>
                </a:solidFill>
                <a:latin typeface="+mn-ea"/>
              </a:rPr>
              <a:t>아이의 생각을 배려하지 않고 </a:t>
            </a:r>
            <a:endParaRPr lang="en-US" altLang="ko-KR" b="1" dirty="0" smtClean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200000"/>
              </a:lnSpc>
            </a:pPr>
            <a:r>
              <a:rPr lang="ko-KR" altLang="en-US" b="1" dirty="0" smtClean="0">
                <a:solidFill>
                  <a:schemeClr val="tx1"/>
                </a:solidFill>
                <a:latin typeface="+mn-ea"/>
              </a:rPr>
              <a:t>나의 생각과 의견에 따르도록 강요하지 마세요</a:t>
            </a:r>
            <a:r>
              <a:rPr lang="en-US" altLang="ko-KR" b="1" dirty="0" smtClean="0">
                <a:solidFill>
                  <a:schemeClr val="tx1"/>
                </a:solidFill>
                <a:latin typeface="+mn-ea"/>
              </a:rPr>
              <a:t>.</a:t>
            </a:r>
          </a:p>
          <a:p>
            <a:pPr algn="ctr">
              <a:lnSpc>
                <a:spcPct val="200000"/>
              </a:lnSpc>
            </a:pPr>
            <a:r>
              <a:rPr lang="ko-KR" altLang="en-US" b="1" dirty="0" smtClean="0">
                <a:solidFill>
                  <a:schemeClr val="tx1"/>
                </a:solidFill>
                <a:latin typeface="+mn-ea"/>
              </a:rPr>
              <a:t>있는 그대로를 받아들여주는 자세는 </a:t>
            </a:r>
            <a:endParaRPr lang="en-US" altLang="ko-KR" b="1" dirty="0" smtClean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200000"/>
              </a:lnSpc>
            </a:pPr>
            <a:r>
              <a:rPr lang="ko-KR" altLang="en-US" b="1" dirty="0" smtClean="0">
                <a:solidFill>
                  <a:schemeClr val="tx1"/>
                </a:solidFill>
                <a:latin typeface="+mn-ea"/>
              </a:rPr>
              <a:t>아이의 </a:t>
            </a:r>
            <a:r>
              <a:rPr lang="ko-KR" altLang="en-US" b="1" dirty="0" err="1" smtClean="0">
                <a:solidFill>
                  <a:schemeClr val="tx1"/>
                </a:solidFill>
                <a:latin typeface="+mn-ea"/>
              </a:rPr>
              <a:t>자존감</a:t>
            </a:r>
            <a:r>
              <a:rPr lang="ko-KR" altLang="en-US" b="1" dirty="0" smtClean="0">
                <a:solidFill>
                  <a:schemeClr val="tx1"/>
                </a:solidFill>
                <a:latin typeface="+mn-ea"/>
              </a:rPr>
              <a:t> 형성에 도움이 됩니다</a:t>
            </a:r>
            <a:r>
              <a:rPr lang="en-US" altLang="ko-KR" b="1" dirty="0" smtClean="0">
                <a:solidFill>
                  <a:schemeClr val="tx1"/>
                </a:solidFill>
                <a:latin typeface="+mn-ea"/>
              </a:rPr>
              <a:t>.</a:t>
            </a:r>
            <a:endParaRPr lang="ko-KR" altLang="en-US" b="1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2" t="31004" r="16343" b="31903"/>
          <a:stretch/>
        </p:blipFill>
        <p:spPr>
          <a:xfrm>
            <a:off x="5220063" y="4653136"/>
            <a:ext cx="3456402" cy="190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2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모서리가 둥근 직사각형 9"/>
          <p:cNvSpPr/>
          <p:nvPr/>
        </p:nvSpPr>
        <p:spPr>
          <a:xfrm>
            <a:off x="1115355" y="5085184"/>
            <a:ext cx="7057305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tx1"/>
                </a:solidFill>
                <a:latin typeface="+mn-ea"/>
              </a:rPr>
              <a:t>존중이란  </a:t>
            </a:r>
            <a:r>
              <a:rPr lang="ko-KR" altLang="en-US" sz="2400" b="1" u="sng" dirty="0">
                <a:solidFill>
                  <a:schemeClr val="tx1"/>
                </a:solidFill>
                <a:latin typeface="+mn-ea"/>
              </a:rPr>
              <a:t>                               </a:t>
            </a:r>
            <a:r>
              <a:rPr lang="ko-KR" altLang="en-US" sz="2400" b="1" dirty="0" smtClean="0">
                <a:solidFill>
                  <a:schemeClr val="tx1"/>
                </a:solidFill>
                <a:latin typeface="+mn-ea"/>
              </a:rPr>
              <a:t>  이다</a:t>
            </a:r>
            <a:r>
              <a:rPr lang="en-US" altLang="ko-KR" sz="2400" b="1" dirty="0" smtClean="0">
                <a:solidFill>
                  <a:schemeClr val="tx1"/>
                </a:solidFill>
                <a:latin typeface="+mn-ea"/>
              </a:rPr>
              <a:t>.</a:t>
            </a:r>
            <a:endParaRPr lang="ko-KR" altLang="en-US" sz="2400" b="1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94" y="404664"/>
            <a:ext cx="1762125" cy="5524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2411760" y="476672"/>
            <a:ext cx="4464496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한 줄 생각 써보기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1988839"/>
            <a:ext cx="5760640" cy="1328023"/>
          </a:xfrm>
          <a:prstGeom prst="roundRect">
            <a:avLst/>
          </a:prstGeom>
          <a:solidFill>
            <a:schemeClr val="bg2"/>
          </a:solidFill>
          <a:effectLst>
            <a:glow rad="228600">
              <a:srgbClr val="1B4B7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bg2">
                    <a:lumMod val="25000"/>
                  </a:schemeClr>
                </a:solidFill>
                <a:latin typeface="+mn-ea"/>
              </a:rPr>
              <a:t>‘</a:t>
            </a:r>
            <a:r>
              <a:rPr lang="ko-KR" altLang="en-US" sz="2400" b="1" dirty="0" smtClean="0">
                <a:solidFill>
                  <a:schemeClr val="bg2">
                    <a:lumMod val="25000"/>
                  </a:schemeClr>
                </a:solidFill>
                <a:latin typeface="+mn-ea"/>
              </a:rPr>
              <a:t>존중</a:t>
            </a:r>
            <a:r>
              <a:rPr lang="en-US" altLang="ko-KR" sz="2400" b="1" dirty="0" smtClean="0">
                <a:solidFill>
                  <a:schemeClr val="bg2">
                    <a:lumMod val="25000"/>
                  </a:schemeClr>
                </a:solidFill>
                <a:latin typeface="+mn-ea"/>
              </a:rPr>
              <a:t>’</a:t>
            </a:r>
            <a:r>
              <a:rPr lang="ko-KR" altLang="en-US" sz="2400" b="1" dirty="0" smtClean="0">
                <a:solidFill>
                  <a:schemeClr val="bg2">
                    <a:lumMod val="25000"/>
                  </a:schemeClr>
                </a:solidFill>
                <a:latin typeface="+mn-ea"/>
              </a:rPr>
              <a:t>이란 어떤 의미일까요</a:t>
            </a:r>
            <a:r>
              <a:rPr lang="en-US" altLang="ko-KR" sz="2400" b="1" dirty="0" smtClean="0">
                <a:solidFill>
                  <a:schemeClr val="bg2">
                    <a:lumMod val="25000"/>
                  </a:schemeClr>
                </a:solidFill>
                <a:latin typeface="+mn-ea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altLang="ko-KR" sz="2400" b="1" dirty="0" smtClean="0">
                <a:solidFill>
                  <a:schemeClr val="bg2">
                    <a:lumMod val="25000"/>
                  </a:schemeClr>
                </a:solidFill>
                <a:latin typeface="+mn-ea"/>
              </a:rPr>
              <a:t> </a:t>
            </a:r>
            <a:r>
              <a:rPr lang="ko-KR" altLang="en-US" sz="2400" b="1" dirty="0" smtClean="0">
                <a:solidFill>
                  <a:schemeClr val="bg2">
                    <a:lumMod val="25000"/>
                  </a:schemeClr>
                </a:solidFill>
                <a:latin typeface="+mn-ea"/>
              </a:rPr>
              <a:t>짧은 글로 정리해 봅시다</a:t>
            </a:r>
            <a:r>
              <a:rPr lang="en-US" altLang="ko-KR" sz="2400" b="1" dirty="0" smtClean="0">
                <a:solidFill>
                  <a:schemeClr val="bg2">
                    <a:lumMod val="25000"/>
                  </a:schemeClr>
                </a:solidFill>
                <a:latin typeface="+mn-ea"/>
              </a:rPr>
              <a:t>.</a:t>
            </a:r>
            <a:endParaRPr lang="ko-KR" altLang="en-US" sz="2400" b="1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4391980" y="3852664"/>
            <a:ext cx="504056" cy="800472"/>
            <a:chOff x="4391980" y="3636640"/>
            <a:chExt cx="504056" cy="800472"/>
          </a:xfrm>
        </p:grpSpPr>
        <p:sp>
          <p:nvSpPr>
            <p:cNvPr id="13" name="순서도: 병합 12"/>
            <p:cNvSpPr/>
            <p:nvPr/>
          </p:nvSpPr>
          <p:spPr>
            <a:xfrm>
              <a:off x="4391980" y="3636640"/>
              <a:ext cx="504056" cy="288032"/>
            </a:xfrm>
            <a:prstGeom prst="flowChartMerg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순서도: 병합 15"/>
            <p:cNvSpPr/>
            <p:nvPr/>
          </p:nvSpPr>
          <p:spPr>
            <a:xfrm>
              <a:off x="4391980" y="4149080"/>
              <a:ext cx="504056" cy="288032"/>
            </a:xfrm>
            <a:prstGeom prst="flowChartMerg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389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94" y="404664"/>
            <a:ext cx="1762125" cy="5524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2411760" y="476672"/>
            <a:ext cx="46805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존중에 대한 생각</a:t>
            </a:r>
            <a:r>
              <a:rPr lang="en-US" altLang="ko-KR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 (O, X)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6486" y="2076812"/>
            <a:ext cx="6211738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2000" b="1" dirty="0" smtClean="0">
                <a:solidFill>
                  <a:schemeClr val="tx2"/>
                </a:solidFill>
                <a:latin typeface="+mn-ea"/>
              </a:rPr>
              <a:t>존중의 시작은 </a:t>
            </a:r>
            <a:r>
              <a:rPr lang="en-US" altLang="ko-KR" sz="2000" b="1" dirty="0" smtClean="0">
                <a:solidFill>
                  <a:schemeClr val="tx2"/>
                </a:solidFill>
                <a:latin typeface="+mn-ea"/>
              </a:rPr>
              <a:t>‘</a:t>
            </a:r>
            <a:r>
              <a:rPr lang="ko-KR" altLang="en-US" sz="2000" b="1" dirty="0" smtClean="0">
                <a:solidFill>
                  <a:schemeClr val="tx2"/>
                </a:solidFill>
                <a:latin typeface="+mn-ea"/>
              </a:rPr>
              <a:t>나</a:t>
            </a:r>
            <a:r>
              <a:rPr lang="en-US" altLang="ko-KR" sz="2000" b="1" dirty="0" smtClean="0">
                <a:solidFill>
                  <a:schemeClr val="tx2"/>
                </a:solidFill>
                <a:latin typeface="+mn-ea"/>
              </a:rPr>
              <a:t>’</a:t>
            </a:r>
            <a:r>
              <a:rPr lang="ko-KR" altLang="en-US" sz="2000" b="1" dirty="0" smtClean="0">
                <a:solidFill>
                  <a:schemeClr val="tx2"/>
                </a:solidFill>
                <a:latin typeface="+mn-ea"/>
              </a:rPr>
              <a:t>와 </a:t>
            </a:r>
            <a:r>
              <a:rPr lang="en-US" altLang="ko-KR" sz="2000" b="1" dirty="0" smtClean="0">
                <a:solidFill>
                  <a:schemeClr val="tx2"/>
                </a:solidFill>
                <a:latin typeface="+mn-ea"/>
              </a:rPr>
              <a:t>‘</a:t>
            </a:r>
            <a:r>
              <a:rPr lang="ko-KR" altLang="en-US" sz="2000" b="1" dirty="0" smtClean="0">
                <a:solidFill>
                  <a:schemeClr val="tx2"/>
                </a:solidFill>
                <a:latin typeface="+mn-ea"/>
              </a:rPr>
              <a:t>다른 사람</a:t>
            </a:r>
            <a:r>
              <a:rPr lang="en-US" altLang="ko-KR" sz="2000" b="1" dirty="0" smtClean="0">
                <a:solidFill>
                  <a:schemeClr val="tx2"/>
                </a:solidFill>
                <a:latin typeface="+mn-ea"/>
              </a:rPr>
              <a:t>’</a:t>
            </a:r>
            <a:r>
              <a:rPr lang="ko-KR" altLang="en-US" sz="2000" b="1" dirty="0" smtClean="0">
                <a:solidFill>
                  <a:schemeClr val="tx2"/>
                </a:solidFill>
                <a:latin typeface="+mn-ea"/>
              </a:rPr>
              <a:t>이 가치 있다고 </a:t>
            </a:r>
            <a:endParaRPr lang="en-US" altLang="ko-KR" sz="2000" b="1" dirty="0" smtClean="0">
              <a:solidFill>
                <a:schemeClr val="tx2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 smtClean="0">
                <a:solidFill>
                  <a:schemeClr val="tx2"/>
                </a:solidFill>
                <a:latin typeface="+mn-ea"/>
              </a:rPr>
              <a:t>   </a:t>
            </a:r>
            <a:r>
              <a:rPr lang="ko-KR" altLang="en-US" sz="2000" b="1" dirty="0" smtClean="0">
                <a:solidFill>
                  <a:schemeClr val="tx2"/>
                </a:solidFill>
                <a:latin typeface="+mn-ea"/>
              </a:rPr>
              <a:t>여기는 것이다</a:t>
            </a:r>
            <a:r>
              <a:rPr lang="en-US" altLang="ko-KR" sz="2000" b="1" dirty="0" smtClean="0">
                <a:solidFill>
                  <a:schemeClr val="tx2"/>
                </a:solidFill>
                <a:latin typeface="+mn-ea"/>
              </a:rPr>
              <a:t>.</a:t>
            </a:r>
            <a:endParaRPr lang="en-US" altLang="ko-KR" sz="800" b="1" dirty="0" smtClean="0">
              <a:solidFill>
                <a:schemeClr val="tx2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600" b="1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2000" b="1" spc="-150" dirty="0" smtClean="0">
                <a:solidFill>
                  <a:srgbClr val="002060"/>
                </a:solidFill>
                <a:latin typeface="+mn-ea"/>
              </a:rPr>
              <a:t>가정에서는 존중에 대한 개념을 절대 가르칠 수 없다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1000" b="1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2000" b="1" dirty="0" smtClean="0">
                <a:solidFill>
                  <a:schemeClr val="tx2"/>
                </a:solidFill>
                <a:latin typeface="+mn-ea"/>
              </a:rPr>
              <a:t>존중은 개인이 생각하는 관점이므로 우리 생활과 </a:t>
            </a:r>
            <a:endParaRPr lang="en-US" altLang="ko-KR" sz="2000" b="1" dirty="0" smtClean="0">
              <a:solidFill>
                <a:schemeClr val="tx2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chemeClr val="tx2"/>
                </a:solidFill>
                <a:latin typeface="+mn-ea"/>
              </a:rPr>
              <a:t> </a:t>
            </a:r>
            <a:r>
              <a:rPr lang="en-US" altLang="ko-KR" sz="2000" b="1" dirty="0" smtClean="0">
                <a:solidFill>
                  <a:schemeClr val="tx2"/>
                </a:solidFill>
                <a:latin typeface="+mn-ea"/>
              </a:rPr>
              <a:t>  </a:t>
            </a:r>
            <a:r>
              <a:rPr lang="ko-KR" altLang="en-US" sz="2000" b="1" dirty="0" smtClean="0">
                <a:solidFill>
                  <a:schemeClr val="tx2"/>
                </a:solidFill>
                <a:latin typeface="+mn-ea"/>
              </a:rPr>
              <a:t>전혀 관계가 없다</a:t>
            </a:r>
            <a:r>
              <a:rPr lang="en-US" altLang="ko-KR" sz="2000" b="1" dirty="0" smtClean="0">
                <a:solidFill>
                  <a:schemeClr val="tx2"/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800" b="1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2000" b="1" dirty="0" smtClean="0">
                <a:solidFill>
                  <a:srgbClr val="002060"/>
                </a:solidFill>
                <a:latin typeface="+mn-ea"/>
              </a:rPr>
              <a:t>어린 시절 바르게 형성된 </a:t>
            </a:r>
            <a:r>
              <a:rPr lang="ko-KR" altLang="en-US" sz="2000" b="1" dirty="0" err="1" smtClean="0">
                <a:solidFill>
                  <a:srgbClr val="002060"/>
                </a:solidFill>
                <a:latin typeface="+mn-ea"/>
              </a:rPr>
              <a:t>자아존중감은</a:t>
            </a:r>
            <a:r>
              <a:rPr lang="ko-KR" altLang="en-US" sz="2000" b="1" dirty="0" smtClean="0">
                <a:solidFill>
                  <a:srgbClr val="002060"/>
                </a:solidFill>
                <a:latin typeface="+mn-ea"/>
              </a:rPr>
              <a:t> 자라면서 </a:t>
            </a:r>
            <a:endParaRPr lang="en-US" altLang="ko-KR" sz="2000" b="1" dirty="0">
              <a:solidFill>
                <a:srgbClr val="00206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rgbClr val="002060"/>
                </a:solidFill>
                <a:latin typeface="+mn-ea"/>
              </a:rPr>
              <a:t> </a:t>
            </a:r>
            <a:r>
              <a:rPr lang="en-US" altLang="ko-KR" sz="2000" b="1" dirty="0" smtClean="0">
                <a:solidFill>
                  <a:srgbClr val="002060"/>
                </a:solidFill>
                <a:latin typeface="+mn-ea"/>
              </a:rPr>
              <a:t>  </a:t>
            </a:r>
            <a:r>
              <a:rPr lang="ko-KR" altLang="en-US" sz="2000" b="1" dirty="0" smtClean="0">
                <a:solidFill>
                  <a:srgbClr val="002060"/>
                </a:solidFill>
                <a:latin typeface="+mn-ea"/>
              </a:rPr>
              <a:t>타인을 존중하는 마음으로 연결된다</a:t>
            </a:r>
            <a:r>
              <a:rPr lang="en-US" altLang="ko-KR" sz="2000" b="1" dirty="0" smtClean="0">
                <a:solidFill>
                  <a:srgbClr val="002060"/>
                </a:solidFill>
                <a:latin typeface="+mn-ea"/>
              </a:rPr>
              <a:t>.</a:t>
            </a:r>
          </a:p>
        </p:txBody>
      </p:sp>
      <p:sp>
        <p:nvSpPr>
          <p:cNvPr id="6" name="모서리가 둥근 직사각형 5"/>
          <p:cNvSpPr/>
          <p:nvPr/>
        </p:nvSpPr>
        <p:spPr>
          <a:xfrm>
            <a:off x="7597139" y="2420888"/>
            <a:ext cx="864096" cy="576064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smtClean="0">
                <a:solidFill>
                  <a:schemeClr val="tx2"/>
                </a:solidFill>
                <a:latin typeface="+mn-ea"/>
              </a:rPr>
              <a:t>O</a:t>
            </a:r>
            <a:endParaRPr lang="ko-KR" altLang="en-US" sz="36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7597139" y="3429000"/>
            <a:ext cx="864096" cy="57606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smtClean="0">
                <a:solidFill>
                  <a:srgbClr val="002060"/>
                </a:solidFill>
                <a:latin typeface="+mn-ea"/>
              </a:rPr>
              <a:t>X</a:t>
            </a:r>
            <a:endParaRPr lang="ko-KR" altLang="en-US" sz="3600" b="1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7596336" y="4509120"/>
            <a:ext cx="864096" cy="576064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smtClean="0">
                <a:solidFill>
                  <a:schemeClr val="tx2"/>
                </a:solidFill>
                <a:latin typeface="+mn-ea"/>
              </a:rPr>
              <a:t>X</a:t>
            </a:r>
            <a:endParaRPr lang="ko-KR" altLang="en-US" sz="36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7596336" y="5589240"/>
            <a:ext cx="864096" cy="57606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smtClean="0">
                <a:solidFill>
                  <a:srgbClr val="002060"/>
                </a:solidFill>
                <a:latin typeface="+mn-ea"/>
              </a:rPr>
              <a:t>O</a:t>
            </a:r>
            <a:endParaRPr lang="ko-KR" altLang="en-US" sz="3600" b="1" dirty="0">
              <a:solidFill>
                <a:srgbClr val="002060"/>
              </a:solidFill>
              <a:latin typeface="+mn-ea"/>
            </a:endParaRPr>
          </a:p>
        </p:txBody>
      </p:sp>
      <p:cxnSp>
        <p:nvCxnSpPr>
          <p:cNvPr id="8" name="직선 연결선 7"/>
          <p:cNvCxnSpPr>
            <a:endCxn id="6" idx="1"/>
          </p:cNvCxnSpPr>
          <p:nvPr/>
        </p:nvCxnSpPr>
        <p:spPr>
          <a:xfrm>
            <a:off x="6588224" y="2708920"/>
            <a:ext cx="1008915" cy="0"/>
          </a:xfrm>
          <a:prstGeom prst="line">
            <a:avLst/>
          </a:prstGeom>
          <a:ln w="38100">
            <a:solidFill>
              <a:schemeClr val="tx2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직선 연결선 14"/>
          <p:cNvCxnSpPr>
            <a:endCxn id="13" idx="1"/>
          </p:cNvCxnSpPr>
          <p:nvPr/>
        </p:nvCxnSpPr>
        <p:spPr>
          <a:xfrm>
            <a:off x="6588224" y="4797152"/>
            <a:ext cx="1008112" cy="0"/>
          </a:xfrm>
          <a:prstGeom prst="line">
            <a:avLst/>
          </a:prstGeom>
          <a:ln w="38100">
            <a:solidFill>
              <a:schemeClr val="tx2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직선 연결선 15"/>
          <p:cNvCxnSpPr>
            <a:endCxn id="14" idx="1"/>
          </p:cNvCxnSpPr>
          <p:nvPr/>
        </p:nvCxnSpPr>
        <p:spPr>
          <a:xfrm>
            <a:off x="6588224" y="5877272"/>
            <a:ext cx="1008112" cy="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직선 연결선 16"/>
          <p:cNvCxnSpPr>
            <a:endCxn id="10" idx="1"/>
          </p:cNvCxnSpPr>
          <p:nvPr/>
        </p:nvCxnSpPr>
        <p:spPr>
          <a:xfrm>
            <a:off x="6813949" y="3717032"/>
            <a:ext cx="783190" cy="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47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  <p:bldP spid="10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94" y="404664"/>
            <a:ext cx="1762125" cy="5524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2411760" y="476672"/>
            <a:ext cx="46805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존중에 대한 생각</a:t>
            </a:r>
            <a:r>
              <a:rPr lang="en-US" altLang="ko-KR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 (O, X)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6486" y="2265253"/>
            <a:ext cx="62117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2000" b="1" dirty="0" smtClean="0">
                <a:solidFill>
                  <a:schemeClr val="tx2"/>
                </a:solidFill>
                <a:latin typeface="+mn-ea"/>
              </a:rPr>
              <a:t>존중은 반드시 사람에게만 해당하고 동</a:t>
            </a:r>
            <a:r>
              <a:rPr lang="en-US" altLang="ko-KR" sz="2000" b="1" dirty="0" smtClean="0">
                <a:solidFill>
                  <a:schemeClr val="tx2"/>
                </a:solidFill>
                <a:latin typeface="+mn-ea"/>
              </a:rPr>
              <a:t>,</a:t>
            </a:r>
            <a:r>
              <a:rPr lang="ko-KR" altLang="en-US" sz="2000" b="1" dirty="0" smtClean="0">
                <a:solidFill>
                  <a:schemeClr val="tx2"/>
                </a:solidFill>
                <a:latin typeface="+mn-ea"/>
              </a:rPr>
              <a:t>식물이나</a:t>
            </a:r>
            <a:endParaRPr lang="en-US" altLang="ko-KR" sz="2000" b="1" dirty="0" smtClean="0">
              <a:solidFill>
                <a:schemeClr val="tx2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chemeClr val="tx2"/>
                </a:solidFill>
                <a:latin typeface="+mn-ea"/>
              </a:rPr>
              <a:t> </a:t>
            </a:r>
            <a:r>
              <a:rPr lang="en-US" altLang="ko-KR" sz="2000" b="1" dirty="0" smtClean="0">
                <a:solidFill>
                  <a:schemeClr val="tx2"/>
                </a:solidFill>
                <a:latin typeface="+mn-ea"/>
              </a:rPr>
              <a:t> </a:t>
            </a:r>
            <a:r>
              <a:rPr lang="ko-KR" altLang="en-US" sz="2000" b="1" dirty="0" smtClean="0">
                <a:solidFill>
                  <a:schemeClr val="tx2"/>
                </a:solidFill>
                <a:latin typeface="+mn-ea"/>
              </a:rPr>
              <a:t> 환경은 상관이 없다</a:t>
            </a:r>
            <a:r>
              <a:rPr lang="en-US" altLang="ko-KR" sz="2000" b="1" dirty="0" smtClean="0">
                <a:solidFill>
                  <a:schemeClr val="tx2"/>
                </a:solidFill>
                <a:latin typeface="+mn-ea"/>
              </a:rPr>
              <a:t>.</a:t>
            </a:r>
            <a:endParaRPr lang="en-US" altLang="ko-KR" sz="20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000" b="1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2000" b="1" spc="-150" dirty="0" smtClean="0">
                <a:solidFill>
                  <a:srgbClr val="002060"/>
                </a:solidFill>
                <a:latin typeface="+mn-ea"/>
              </a:rPr>
              <a:t>아이에게 존중의 가치를 알려주기 위해 가족 간에 존중</a:t>
            </a:r>
            <a:endParaRPr lang="en-US" altLang="ko-KR" sz="2000" b="1" spc="-150" dirty="0" smtClean="0">
              <a:solidFill>
                <a:srgbClr val="00206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spc="-150" dirty="0">
                <a:solidFill>
                  <a:srgbClr val="002060"/>
                </a:solidFill>
                <a:latin typeface="+mn-ea"/>
              </a:rPr>
              <a:t> 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</a:rPr>
              <a:t>  </a:t>
            </a:r>
            <a:r>
              <a:rPr lang="ko-KR" altLang="en-US" sz="2000" b="1" spc="-150" dirty="0" smtClean="0">
                <a:solidFill>
                  <a:srgbClr val="002060"/>
                </a:solidFill>
                <a:latin typeface="+mn-ea"/>
              </a:rPr>
              <a:t>하는 분위기를 조성하는 것이 필요하다</a:t>
            </a:r>
            <a:r>
              <a:rPr lang="en-US" altLang="ko-KR" sz="2000" b="1" spc="-150" dirty="0" smtClean="0">
                <a:solidFill>
                  <a:srgbClr val="002060"/>
                </a:solidFill>
                <a:latin typeface="+mn-ea"/>
              </a:rPr>
              <a:t>.</a:t>
            </a:r>
            <a:r>
              <a:rPr lang="ko-KR" altLang="en-US" sz="2000" dirty="0" smtClean="0">
                <a:latin typeface="+mn-ea"/>
              </a:rPr>
              <a:t> </a:t>
            </a:r>
            <a:endParaRPr lang="en-US" altLang="ko-KR" sz="2000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altLang="ko-KR" sz="1000" b="1" dirty="0" smtClean="0">
              <a:latin typeface="+mn-ea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sz="2000" b="1" dirty="0" smtClean="0">
                <a:solidFill>
                  <a:schemeClr val="tx2"/>
                </a:solidFill>
                <a:latin typeface="+mn-ea"/>
              </a:rPr>
              <a:t>아이의 </a:t>
            </a:r>
            <a:r>
              <a:rPr lang="ko-KR" altLang="en-US" sz="2000" b="1" dirty="0" err="1" smtClean="0">
                <a:solidFill>
                  <a:schemeClr val="tx2"/>
                </a:solidFill>
                <a:latin typeface="+mn-ea"/>
              </a:rPr>
              <a:t>자아존중감을</a:t>
            </a:r>
            <a:r>
              <a:rPr lang="ko-KR" altLang="en-US" sz="2000" b="1" dirty="0" smtClean="0">
                <a:solidFill>
                  <a:schemeClr val="tx2"/>
                </a:solidFill>
                <a:latin typeface="+mn-ea"/>
              </a:rPr>
              <a:t> 형성하기 위해서는 스스로 </a:t>
            </a:r>
            <a:endParaRPr lang="en-US" altLang="ko-KR" sz="2000" b="1" dirty="0" smtClean="0">
              <a:solidFill>
                <a:schemeClr val="tx2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chemeClr val="tx2"/>
                </a:solidFill>
                <a:latin typeface="+mn-ea"/>
              </a:rPr>
              <a:t> </a:t>
            </a:r>
            <a:r>
              <a:rPr lang="en-US" altLang="ko-KR" sz="2000" b="1" dirty="0" smtClean="0">
                <a:solidFill>
                  <a:schemeClr val="tx2"/>
                </a:solidFill>
                <a:latin typeface="+mn-ea"/>
              </a:rPr>
              <a:t>  </a:t>
            </a:r>
            <a:r>
              <a:rPr lang="ko-KR" altLang="en-US" sz="2000" b="1" dirty="0" smtClean="0">
                <a:solidFill>
                  <a:schemeClr val="tx2"/>
                </a:solidFill>
                <a:latin typeface="+mn-ea"/>
              </a:rPr>
              <a:t>무언가 하지 않을 때 부모가 처음부터 끝까지 다 </a:t>
            </a:r>
            <a:endParaRPr lang="en-US" altLang="ko-KR" sz="2000" b="1" dirty="0" smtClean="0">
              <a:solidFill>
                <a:schemeClr val="tx2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chemeClr val="tx2"/>
                </a:solidFill>
                <a:latin typeface="+mn-ea"/>
              </a:rPr>
              <a:t> </a:t>
            </a:r>
            <a:r>
              <a:rPr lang="en-US" altLang="ko-KR" sz="2000" b="1" dirty="0" smtClean="0">
                <a:solidFill>
                  <a:schemeClr val="tx2"/>
                </a:solidFill>
                <a:latin typeface="+mn-ea"/>
              </a:rPr>
              <a:t>  </a:t>
            </a:r>
            <a:r>
              <a:rPr lang="ko-KR" altLang="en-US" sz="2000" b="1" dirty="0" smtClean="0">
                <a:solidFill>
                  <a:schemeClr val="tx2"/>
                </a:solidFill>
                <a:latin typeface="+mn-ea"/>
              </a:rPr>
              <a:t>도와주어야 한다</a:t>
            </a:r>
            <a:r>
              <a:rPr lang="en-US" altLang="ko-KR" sz="2000" b="1" dirty="0" smtClean="0">
                <a:solidFill>
                  <a:schemeClr val="tx2"/>
                </a:solidFill>
                <a:latin typeface="+mn-ea"/>
              </a:rPr>
              <a:t>.</a:t>
            </a:r>
          </a:p>
        </p:txBody>
      </p:sp>
      <p:sp>
        <p:nvSpPr>
          <p:cNvPr id="6" name="모서리가 둥근 직사각형 5"/>
          <p:cNvSpPr/>
          <p:nvPr/>
        </p:nvSpPr>
        <p:spPr>
          <a:xfrm>
            <a:off x="7597139" y="2636912"/>
            <a:ext cx="864096" cy="576064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smtClean="0">
                <a:solidFill>
                  <a:schemeClr val="tx2"/>
                </a:solidFill>
                <a:latin typeface="+mn-ea"/>
              </a:rPr>
              <a:t>X</a:t>
            </a:r>
            <a:endParaRPr lang="ko-KR" altLang="en-US" sz="36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7597139" y="3861048"/>
            <a:ext cx="864096" cy="57606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smtClean="0">
                <a:solidFill>
                  <a:srgbClr val="002060"/>
                </a:solidFill>
                <a:latin typeface="+mn-ea"/>
              </a:rPr>
              <a:t>O</a:t>
            </a:r>
            <a:endParaRPr lang="ko-KR" altLang="en-US" sz="3600" b="1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7596336" y="5373216"/>
            <a:ext cx="864096" cy="576064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smtClean="0">
                <a:solidFill>
                  <a:schemeClr val="tx2"/>
                </a:solidFill>
                <a:latin typeface="+mn-ea"/>
              </a:rPr>
              <a:t>X</a:t>
            </a:r>
            <a:endParaRPr lang="ko-KR" altLang="en-US" sz="3600" b="1" dirty="0">
              <a:solidFill>
                <a:schemeClr val="tx2"/>
              </a:solidFill>
              <a:latin typeface="+mn-ea"/>
            </a:endParaRPr>
          </a:p>
        </p:txBody>
      </p:sp>
      <p:cxnSp>
        <p:nvCxnSpPr>
          <p:cNvPr id="8" name="직선 연결선 7"/>
          <p:cNvCxnSpPr>
            <a:endCxn id="6" idx="1"/>
          </p:cNvCxnSpPr>
          <p:nvPr/>
        </p:nvCxnSpPr>
        <p:spPr>
          <a:xfrm>
            <a:off x="6732240" y="2924944"/>
            <a:ext cx="864899" cy="0"/>
          </a:xfrm>
          <a:prstGeom prst="line">
            <a:avLst/>
          </a:prstGeom>
          <a:ln w="38100">
            <a:solidFill>
              <a:schemeClr val="tx2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직선 연결선 14"/>
          <p:cNvCxnSpPr>
            <a:endCxn id="13" idx="1"/>
          </p:cNvCxnSpPr>
          <p:nvPr/>
        </p:nvCxnSpPr>
        <p:spPr>
          <a:xfrm>
            <a:off x="6732240" y="5661248"/>
            <a:ext cx="864096" cy="0"/>
          </a:xfrm>
          <a:prstGeom prst="line">
            <a:avLst/>
          </a:prstGeom>
          <a:ln w="38100">
            <a:solidFill>
              <a:schemeClr val="tx2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직선 연결선 16"/>
          <p:cNvCxnSpPr>
            <a:endCxn id="10" idx="1"/>
          </p:cNvCxnSpPr>
          <p:nvPr/>
        </p:nvCxnSpPr>
        <p:spPr>
          <a:xfrm>
            <a:off x="6732240" y="4149080"/>
            <a:ext cx="864899" cy="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82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  <p:bldP spid="10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495425" cy="647700"/>
          </a:xfrm>
          <a:prstGeom prst="rect">
            <a:avLst/>
          </a:prstGeom>
          <a:noFill/>
          <a:ln>
            <a:noFill/>
          </a:ln>
          <a:effectLst>
            <a:glow rad="228600">
              <a:srgbClr val="990000"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7" t="25522" r="23446" b="18592"/>
          <a:stretch/>
        </p:blipFill>
        <p:spPr>
          <a:xfrm>
            <a:off x="6156176" y="4113681"/>
            <a:ext cx="2675658" cy="2327401"/>
          </a:xfrm>
          <a:prstGeom prst="ellipse">
            <a:avLst/>
          </a:prstGeom>
          <a:effectLst>
            <a:glow rad="127000">
              <a:schemeClr val="accent2">
                <a:lumMod val="60000"/>
                <a:lumOff val="40000"/>
              </a:schemeClr>
            </a:glow>
            <a:softEdge rad="31750"/>
          </a:effectLst>
        </p:spPr>
      </p:pic>
      <p:grpSp>
        <p:nvGrpSpPr>
          <p:cNvPr id="4" name="그룹 3"/>
          <p:cNvGrpSpPr/>
          <p:nvPr/>
        </p:nvGrpSpPr>
        <p:grpSpPr>
          <a:xfrm rot="21206203">
            <a:off x="1456435" y="1893352"/>
            <a:ext cx="4801093" cy="3000331"/>
            <a:chOff x="3172041" y="1339517"/>
            <a:chExt cx="4628653" cy="3087421"/>
          </a:xfrm>
        </p:grpSpPr>
        <p:grpSp>
          <p:nvGrpSpPr>
            <p:cNvPr id="3" name="그룹 2"/>
            <p:cNvGrpSpPr/>
            <p:nvPr/>
          </p:nvGrpSpPr>
          <p:grpSpPr>
            <a:xfrm rot="530673">
              <a:off x="4754108" y="1339517"/>
              <a:ext cx="3046586" cy="2638425"/>
              <a:chOff x="3563888" y="1700808"/>
              <a:chExt cx="3046586" cy="2638425"/>
            </a:xfrm>
          </p:grpSpPr>
          <p:pic>
            <p:nvPicPr>
              <p:cNvPr id="2058" name="Picture 10" descr="C:\Users\User\AppData\Local\Microsoft\Windows\Temporary Internet Files\Content.IE5\9A0JZ2G6\MC900437952[1].wmf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8024" y="2700933"/>
                <a:ext cx="1822450" cy="1638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0" name="Picture 12" descr="C:\Users\User\AppData\Local\Microsoft\Windows\Temporary Internet Files\Content.IE5\7MSLD43Z\MC900437958[1].wmf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3888" y="1700808"/>
                <a:ext cx="1765300" cy="18192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" name="그룹 19"/>
            <p:cNvGrpSpPr/>
            <p:nvPr/>
          </p:nvGrpSpPr>
          <p:grpSpPr>
            <a:xfrm rot="11781858">
              <a:off x="3172041" y="1788513"/>
              <a:ext cx="3046586" cy="2638425"/>
              <a:chOff x="3563888" y="1700808"/>
              <a:chExt cx="3046586" cy="2638425"/>
            </a:xfrm>
          </p:grpSpPr>
          <p:pic>
            <p:nvPicPr>
              <p:cNvPr id="21" name="Picture 10" descr="C:\Users\User\AppData\Local\Microsoft\Windows\Temporary Internet Files\Content.IE5\9A0JZ2G6\MC900437952[1].wmf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8024" y="2700933"/>
                <a:ext cx="1822450" cy="1638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12" descr="C:\Users\User\AppData\Local\Microsoft\Windows\Temporary Internet Files\Content.IE5\7MSLD43Z\MC900437958[1].wmf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3888" y="1700808"/>
                <a:ext cx="1765300" cy="18192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" name="TextBox 4"/>
          <p:cNvSpPr txBox="1"/>
          <p:nvPr/>
        </p:nvSpPr>
        <p:spPr>
          <a:xfrm>
            <a:off x="578120" y="3057146"/>
            <a:ext cx="64807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600" b="1" dirty="0" smtClean="0">
                <a:latin typeface="+mn-ea"/>
              </a:rPr>
              <a:t>나의 </a:t>
            </a:r>
            <a:r>
              <a:rPr lang="ko-KR" altLang="en-US" sz="2600" b="1" dirty="0" err="1" smtClean="0">
                <a:latin typeface="+mn-ea"/>
              </a:rPr>
              <a:t>자아존중감</a:t>
            </a:r>
            <a:r>
              <a:rPr lang="ko-KR" altLang="en-US" sz="2600" b="1" dirty="0" smtClean="0">
                <a:latin typeface="+mn-ea"/>
              </a:rPr>
              <a:t> 알아보기</a:t>
            </a:r>
            <a:endParaRPr lang="en-US" altLang="ko-KR" sz="2600" b="1" dirty="0" smtClean="0">
              <a:latin typeface="+mn-ea"/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0" y="5589240"/>
            <a:ext cx="5262194" cy="1008112"/>
          </a:xfrm>
          <a:prstGeom prst="rightArrow">
            <a:avLst>
              <a:gd name="adj1" fmla="val 50000"/>
              <a:gd name="adj2" fmla="val 72149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 smtClean="0">
                <a:latin typeface="+mn-ea"/>
              </a:rPr>
              <a:t>다음 문항 중 </a:t>
            </a:r>
            <a:r>
              <a:rPr lang="en-US" altLang="ko-KR" sz="1600" dirty="0" smtClean="0">
                <a:latin typeface="+mn-ea"/>
              </a:rPr>
              <a:t>‘</a:t>
            </a:r>
            <a:r>
              <a:rPr lang="ko-KR" altLang="en-US" sz="1600" dirty="0" smtClean="0">
                <a:latin typeface="+mn-ea"/>
              </a:rPr>
              <a:t>예</a:t>
            </a:r>
            <a:r>
              <a:rPr lang="en-US" altLang="ko-KR" sz="1600" dirty="0" smtClean="0">
                <a:latin typeface="+mn-ea"/>
              </a:rPr>
              <a:t>’</a:t>
            </a:r>
            <a:r>
              <a:rPr lang="ko-KR" altLang="en-US" sz="1600" dirty="0" smtClean="0">
                <a:latin typeface="+mn-ea"/>
              </a:rPr>
              <a:t>의 </a:t>
            </a:r>
            <a:r>
              <a:rPr lang="ko-KR" altLang="en-US" sz="1600" dirty="0" err="1" smtClean="0">
                <a:latin typeface="+mn-ea"/>
              </a:rPr>
              <a:t>갯수를</a:t>
            </a:r>
            <a:r>
              <a:rPr lang="ko-KR" altLang="en-US" sz="1600" dirty="0" smtClean="0">
                <a:latin typeface="+mn-ea"/>
              </a:rPr>
              <a:t> 체크해보세요</a:t>
            </a:r>
            <a:endParaRPr lang="ko-KR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1756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2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2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4" animBg="1"/>
      <p:bldP spid="8" grpId="5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495425" cy="647700"/>
          </a:xfrm>
          <a:prstGeom prst="rect">
            <a:avLst/>
          </a:prstGeom>
          <a:noFill/>
          <a:ln>
            <a:noFill/>
          </a:ln>
          <a:effectLst>
            <a:glow rad="228600">
              <a:srgbClr val="990000"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2267744" y="476672"/>
            <a:ext cx="4536504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나의 </a:t>
            </a:r>
            <a:r>
              <a:rPr lang="ko-KR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자아존중감</a:t>
            </a:r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 알아보기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850455" y="4869160"/>
            <a:ext cx="7272808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850455" y="4617132"/>
            <a:ext cx="0" cy="504056"/>
          </a:xfrm>
          <a:prstGeom prst="line">
            <a:avLst/>
          </a:prstGeom>
          <a:ln w="76200">
            <a:solidFill>
              <a:srgbClr val="1B4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8123263" y="4617132"/>
            <a:ext cx="0" cy="50405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2218607" y="4617132"/>
            <a:ext cx="0" cy="504056"/>
          </a:xfrm>
          <a:prstGeom prst="line">
            <a:avLst/>
          </a:prstGeom>
          <a:ln w="76200">
            <a:solidFill>
              <a:srgbClr val="4288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3730775" y="4617132"/>
            <a:ext cx="0" cy="504056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5242943" y="4617132"/>
            <a:ext cx="0" cy="504056"/>
          </a:xfrm>
          <a:prstGeom prst="line">
            <a:avLst/>
          </a:prstGeom>
          <a:ln w="76200">
            <a:solidFill>
              <a:srgbClr val="FF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6755111" y="4617132"/>
            <a:ext cx="0" cy="504056"/>
          </a:xfrm>
          <a:prstGeom prst="line">
            <a:avLst/>
          </a:prstGeom>
          <a:ln w="76200">
            <a:solidFill>
              <a:srgbClr val="FF4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양쪽 모서리가 둥근 사각형 30"/>
          <p:cNvSpPr/>
          <p:nvPr/>
        </p:nvSpPr>
        <p:spPr>
          <a:xfrm>
            <a:off x="5841878" y="2852936"/>
            <a:ext cx="2281385" cy="1008112"/>
          </a:xfrm>
          <a:prstGeom prst="round2SameRect">
            <a:avLst>
              <a:gd name="adj1" fmla="val 16667"/>
              <a:gd name="adj2" fmla="val 1687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accent2">
                    <a:lumMod val="75000"/>
                  </a:schemeClr>
                </a:solidFill>
              </a:rPr>
              <a:t>나는 행복하지 않다</a:t>
            </a:r>
            <a:endParaRPr lang="ko-KR" alt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양쪽 모서리가 둥근 사각형 31"/>
          <p:cNvSpPr/>
          <p:nvPr/>
        </p:nvSpPr>
        <p:spPr>
          <a:xfrm>
            <a:off x="850454" y="2852936"/>
            <a:ext cx="2281385" cy="1008112"/>
          </a:xfrm>
          <a:prstGeom prst="round2SameRect">
            <a:avLst>
              <a:gd name="adj1" fmla="val 16667"/>
              <a:gd name="adj2" fmla="val 1687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bg2">
                    <a:lumMod val="25000"/>
                  </a:schemeClr>
                </a:solidFill>
              </a:rPr>
              <a:t>나는 행복하다</a:t>
            </a:r>
            <a:endParaRPr lang="ko-KR" alt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5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495425" cy="647700"/>
          </a:xfrm>
          <a:prstGeom prst="rect">
            <a:avLst/>
          </a:prstGeom>
          <a:noFill/>
          <a:ln>
            <a:noFill/>
          </a:ln>
          <a:effectLst>
            <a:glow rad="228600">
              <a:srgbClr val="990000"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2267744" y="476672"/>
            <a:ext cx="4536504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나의 </a:t>
            </a:r>
            <a:r>
              <a:rPr lang="ko-KR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자아존중감</a:t>
            </a:r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 알아보기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850455" y="4869160"/>
            <a:ext cx="7272808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850455" y="4617132"/>
            <a:ext cx="0" cy="504056"/>
          </a:xfrm>
          <a:prstGeom prst="line">
            <a:avLst/>
          </a:prstGeom>
          <a:ln w="76200">
            <a:solidFill>
              <a:srgbClr val="1B4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8123263" y="4617132"/>
            <a:ext cx="0" cy="50405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2218607" y="4617132"/>
            <a:ext cx="0" cy="504056"/>
          </a:xfrm>
          <a:prstGeom prst="line">
            <a:avLst/>
          </a:prstGeom>
          <a:ln w="76200">
            <a:solidFill>
              <a:srgbClr val="4288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3730775" y="4617132"/>
            <a:ext cx="0" cy="504056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5242943" y="4617132"/>
            <a:ext cx="0" cy="504056"/>
          </a:xfrm>
          <a:prstGeom prst="line">
            <a:avLst/>
          </a:prstGeom>
          <a:ln w="76200">
            <a:solidFill>
              <a:srgbClr val="FF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6755111" y="4617132"/>
            <a:ext cx="0" cy="504056"/>
          </a:xfrm>
          <a:prstGeom prst="line">
            <a:avLst/>
          </a:prstGeom>
          <a:ln w="76200">
            <a:solidFill>
              <a:srgbClr val="FF4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양쪽 모서리가 둥근 사각형 30"/>
          <p:cNvSpPr/>
          <p:nvPr/>
        </p:nvSpPr>
        <p:spPr>
          <a:xfrm>
            <a:off x="5841878" y="2852936"/>
            <a:ext cx="2281385" cy="1008112"/>
          </a:xfrm>
          <a:prstGeom prst="round2SameRect">
            <a:avLst>
              <a:gd name="adj1" fmla="val 16667"/>
              <a:gd name="adj2" fmla="val 1687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accent2">
                    <a:lumMod val="75000"/>
                  </a:schemeClr>
                </a:solidFill>
              </a:rPr>
              <a:t>나는 항상 </a:t>
            </a:r>
            <a:endParaRPr lang="en-US" altLang="ko-K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accent2">
                    <a:lumMod val="75000"/>
                  </a:schemeClr>
                </a:solidFill>
              </a:rPr>
              <a:t>부족하다</a:t>
            </a:r>
            <a:endParaRPr lang="ko-KR" alt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양쪽 모서리가 둥근 사각형 31"/>
          <p:cNvSpPr/>
          <p:nvPr/>
        </p:nvSpPr>
        <p:spPr>
          <a:xfrm>
            <a:off x="850454" y="2852936"/>
            <a:ext cx="2281385" cy="1008112"/>
          </a:xfrm>
          <a:prstGeom prst="round2SameRect">
            <a:avLst>
              <a:gd name="adj1" fmla="val 16667"/>
              <a:gd name="adj2" fmla="val 1687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bg2">
                    <a:lumMod val="25000"/>
                  </a:schemeClr>
                </a:solidFill>
              </a:rPr>
              <a:t>나는 더 </a:t>
            </a:r>
            <a:endParaRPr lang="en-US" altLang="ko-KR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bg2">
                    <a:lumMod val="25000"/>
                  </a:schemeClr>
                </a:solidFill>
              </a:rPr>
              <a:t>잘 할 수 있다</a:t>
            </a:r>
            <a:endParaRPr lang="ko-KR" alt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78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495425" cy="647700"/>
          </a:xfrm>
          <a:prstGeom prst="rect">
            <a:avLst/>
          </a:prstGeom>
          <a:noFill/>
          <a:ln>
            <a:noFill/>
          </a:ln>
          <a:effectLst>
            <a:glow rad="228600">
              <a:srgbClr val="990000"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2267744" y="476672"/>
            <a:ext cx="4536504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나의 </a:t>
            </a:r>
            <a:r>
              <a:rPr lang="ko-KR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자아존중감</a:t>
            </a:r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 알아보기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850455" y="4869160"/>
            <a:ext cx="7272808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850455" y="4617132"/>
            <a:ext cx="0" cy="504056"/>
          </a:xfrm>
          <a:prstGeom prst="line">
            <a:avLst/>
          </a:prstGeom>
          <a:ln w="76200">
            <a:solidFill>
              <a:srgbClr val="1B4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8123263" y="4617132"/>
            <a:ext cx="0" cy="50405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2218607" y="4617132"/>
            <a:ext cx="0" cy="504056"/>
          </a:xfrm>
          <a:prstGeom prst="line">
            <a:avLst/>
          </a:prstGeom>
          <a:ln w="76200">
            <a:solidFill>
              <a:srgbClr val="4288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3730775" y="4617132"/>
            <a:ext cx="0" cy="504056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5242943" y="4617132"/>
            <a:ext cx="0" cy="504056"/>
          </a:xfrm>
          <a:prstGeom prst="line">
            <a:avLst/>
          </a:prstGeom>
          <a:ln w="76200">
            <a:solidFill>
              <a:srgbClr val="FF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6755111" y="4617132"/>
            <a:ext cx="0" cy="504056"/>
          </a:xfrm>
          <a:prstGeom prst="line">
            <a:avLst/>
          </a:prstGeom>
          <a:ln w="76200">
            <a:solidFill>
              <a:srgbClr val="FF4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양쪽 모서리가 둥근 사각형 30"/>
          <p:cNvSpPr/>
          <p:nvPr/>
        </p:nvSpPr>
        <p:spPr>
          <a:xfrm>
            <a:off x="5625853" y="2852936"/>
            <a:ext cx="2497410" cy="1008112"/>
          </a:xfrm>
          <a:prstGeom prst="round2SameRect">
            <a:avLst>
              <a:gd name="adj1" fmla="val 16667"/>
              <a:gd name="adj2" fmla="val 1687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accent2">
                    <a:lumMod val="75000"/>
                  </a:schemeClr>
                </a:solidFill>
              </a:rPr>
              <a:t>나를 좋아하는 사람은 많지 않다</a:t>
            </a:r>
            <a:endParaRPr lang="ko-KR" alt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양쪽 모서리가 둥근 사각형 31"/>
          <p:cNvSpPr/>
          <p:nvPr/>
        </p:nvSpPr>
        <p:spPr>
          <a:xfrm>
            <a:off x="850455" y="2852936"/>
            <a:ext cx="2497410" cy="1008112"/>
          </a:xfrm>
          <a:prstGeom prst="round2SameRect">
            <a:avLst>
              <a:gd name="adj1" fmla="val 16667"/>
              <a:gd name="adj2" fmla="val 1687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bg2">
                    <a:lumMod val="25000"/>
                  </a:schemeClr>
                </a:solidFill>
              </a:rPr>
              <a:t>나를 좋아해주는 </a:t>
            </a:r>
            <a:endParaRPr lang="en-US" altLang="ko-KR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bg2">
                    <a:lumMod val="25000"/>
                  </a:schemeClr>
                </a:solidFill>
              </a:rPr>
              <a:t>사람이 많이 있다</a:t>
            </a:r>
            <a:r>
              <a:rPr lang="en-US" altLang="ko-KR" b="1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ko-KR" alt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13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495425" cy="647700"/>
          </a:xfrm>
          <a:prstGeom prst="rect">
            <a:avLst/>
          </a:prstGeom>
          <a:noFill/>
          <a:ln>
            <a:noFill/>
          </a:ln>
          <a:effectLst>
            <a:glow rad="228600">
              <a:srgbClr val="990000"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2267744" y="476672"/>
            <a:ext cx="4536504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나의 </a:t>
            </a:r>
            <a:r>
              <a:rPr lang="ko-KR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자아존중감</a:t>
            </a:r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 알아보기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850455" y="4869160"/>
            <a:ext cx="7272808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850455" y="4617132"/>
            <a:ext cx="0" cy="504056"/>
          </a:xfrm>
          <a:prstGeom prst="line">
            <a:avLst/>
          </a:prstGeom>
          <a:ln w="76200">
            <a:solidFill>
              <a:srgbClr val="1B4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8123263" y="4617132"/>
            <a:ext cx="0" cy="50405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2218607" y="4617132"/>
            <a:ext cx="0" cy="504056"/>
          </a:xfrm>
          <a:prstGeom prst="line">
            <a:avLst/>
          </a:prstGeom>
          <a:ln w="76200">
            <a:solidFill>
              <a:srgbClr val="4288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3730775" y="4617132"/>
            <a:ext cx="0" cy="504056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5242943" y="4617132"/>
            <a:ext cx="0" cy="504056"/>
          </a:xfrm>
          <a:prstGeom prst="line">
            <a:avLst/>
          </a:prstGeom>
          <a:ln w="76200">
            <a:solidFill>
              <a:srgbClr val="FF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6755111" y="4617132"/>
            <a:ext cx="0" cy="504056"/>
          </a:xfrm>
          <a:prstGeom prst="line">
            <a:avLst/>
          </a:prstGeom>
          <a:ln w="76200">
            <a:solidFill>
              <a:srgbClr val="FF4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양쪽 모서리가 둥근 사각형 30"/>
          <p:cNvSpPr/>
          <p:nvPr/>
        </p:nvSpPr>
        <p:spPr>
          <a:xfrm>
            <a:off x="5841878" y="2852936"/>
            <a:ext cx="2281385" cy="1296144"/>
          </a:xfrm>
          <a:prstGeom prst="round2SameRect">
            <a:avLst>
              <a:gd name="adj1" fmla="val 16667"/>
              <a:gd name="adj2" fmla="val 1687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accent2">
                    <a:lumMod val="75000"/>
                  </a:schemeClr>
                </a:solidFill>
              </a:rPr>
              <a:t>내가 속한 집단은 내가 없어도 된다</a:t>
            </a:r>
            <a:endParaRPr lang="ko-KR" alt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양쪽 모서리가 둥근 사각형 31"/>
          <p:cNvSpPr/>
          <p:nvPr/>
        </p:nvSpPr>
        <p:spPr>
          <a:xfrm>
            <a:off x="850454" y="2852936"/>
            <a:ext cx="2281385" cy="1296144"/>
          </a:xfrm>
          <a:prstGeom prst="round2SameRect">
            <a:avLst>
              <a:gd name="adj1" fmla="val 16667"/>
              <a:gd name="adj2" fmla="val 1687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bg2">
                    <a:lumMod val="25000"/>
                  </a:schemeClr>
                </a:solidFill>
              </a:rPr>
              <a:t>나는 내가 속한 </a:t>
            </a:r>
            <a:endParaRPr lang="en-US" altLang="ko-KR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bg2">
                    <a:lumMod val="25000"/>
                  </a:schemeClr>
                </a:solidFill>
              </a:rPr>
              <a:t>집단에서 꼭 필요한</a:t>
            </a:r>
            <a:endParaRPr lang="en-US" altLang="ko-KR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bg2">
                    <a:lumMod val="25000"/>
                  </a:schemeClr>
                </a:solidFill>
              </a:rPr>
              <a:t>사람이다 </a:t>
            </a:r>
            <a:endParaRPr lang="ko-KR" alt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0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495425" cy="647700"/>
          </a:xfrm>
          <a:prstGeom prst="rect">
            <a:avLst/>
          </a:prstGeom>
          <a:noFill/>
          <a:ln>
            <a:noFill/>
          </a:ln>
          <a:effectLst>
            <a:glow rad="228600">
              <a:srgbClr val="990000"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2267744" y="476672"/>
            <a:ext cx="4536504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나의 </a:t>
            </a:r>
            <a:r>
              <a:rPr lang="ko-KR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자아존중감</a:t>
            </a:r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 알아보기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850455" y="4869160"/>
            <a:ext cx="7272808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850455" y="4617132"/>
            <a:ext cx="0" cy="504056"/>
          </a:xfrm>
          <a:prstGeom prst="line">
            <a:avLst/>
          </a:prstGeom>
          <a:ln w="76200">
            <a:solidFill>
              <a:srgbClr val="1B4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8123263" y="4617132"/>
            <a:ext cx="0" cy="50405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2218607" y="4617132"/>
            <a:ext cx="0" cy="504056"/>
          </a:xfrm>
          <a:prstGeom prst="line">
            <a:avLst/>
          </a:prstGeom>
          <a:ln w="76200">
            <a:solidFill>
              <a:srgbClr val="4288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3730775" y="4617132"/>
            <a:ext cx="0" cy="504056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5242943" y="4617132"/>
            <a:ext cx="0" cy="504056"/>
          </a:xfrm>
          <a:prstGeom prst="line">
            <a:avLst/>
          </a:prstGeom>
          <a:ln w="76200">
            <a:solidFill>
              <a:srgbClr val="FF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6755111" y="4617132"/>
            <a:ext cx="0" cy="504056"/>
          </a:xfrm>
          <a:prstGeom prst="line">
            <a:avLst/>
          </a:prstGeom>
          <a:ln w="76200">
            <a:solidFill>
              <a:srgbClr val="FF4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양쪽 모서리가 둥근 사각형 30"/>
          <p:cNvSpPr/>
          <p:nvPr/>
        </p:nvSpPr>
        <p:spPr>
          <a:xfrm>
            <a:off x="5841878" y="2852936"/>
            <a:ext cx="2281385" cy="1008112"/>
          </a:xfrm>
          <a:prstGeom prst="round2SameRect">
            <a:avLst>
              <a:gd name="adj1" fmla="val 16667"/>
              <a:gd name="adj2" fmla="val 1687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accent2">
                    <a:lumMod val="75000"/>
                  </a:schemeClr>
                </a:solidFill>
              </a:rPr>
              <a:t>누군가의 도움을 </a:t>
            </a:r>
            <a:endParaRPr lang="en-US" altLang="ko-K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accent2">
                    <a:lumMod val="75000"/>
                  </a:schemeClr>
                </a:solidFill>
              </a:rPr>
              <a:t>받아 결정한다</a:t>
            </a:r>
            <a:endParaRPr lang="ko-KR" alt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양쪽 모서리가 둥근 사각형 31"/>
          <p:cNvSpPr/>
          <p:nvPr/>
        </p:nvSpPr>
        <p:spPr>
          <a:xfrm>
            <a:off x="850454" y="2852936"/>
            <a:ext cx="2281385" cy="1008112"/>
          </a:xfrm>
          <a:prstGeom prst="round2SameRect">
            <a:avLst>
              <a:gd name="adj1" fmla="val 16667"/>
              <a:gd name="adj2" fmla="val 1687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bg2">
                    <a:lumMod val="25000"/>
                  </a:schemeClr>
                </a:solidFill>
              </a:rPr>
              <a:t>모든 것은 내가 </a:t>
            </a:r>
            <a:endParaRPr lang="en-US" altLang="ko-KR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bg2">
                    <a:lumMod val="25000"/>
                  </a:schemeClr>
                </a:solidFill>
              </a:rPr>
              <a:t>스스로 결정한다</a:t>
            </a:r>
            <a:endParaRPr lang="ko-KR" alt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35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495425" cy="647700"/>
          </a:xfrm>
          <a:prstGeom prst="rect">
            <a:avLst/>
          </a:prstGeom>
          <a:noFill/>
          <a:ln>
            <a:noFill/>
          </a:ln>
          <a:effectLst>
            <a:glow rad="228600">
              <a:srgbClr val="990000">
                <a:alpha val="40000"/>
              </a:srgb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제목 1"/>
          <p:cNvSpPr txBox="1">
            <a:spLocks/>
          </p:cNvSpPr>
          <p:nvPr/>
        </p:nvSpPr>
        <p:spPr>
          <a:xfrm>
            <a:off x="2267744" y="476672"/>
            <a:ext cx="4536504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나의 </a:t>
            </a:r>
            <a:r>
              <a:rPr lang="ko-KR" alt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자아존중감</a:t>
            </a:r>
            <a:r>
              <a:rPr lang="ko-KR" altLang="en-US" sz="2800" b="1" dirty="0" smtClean="0">
                <a:solidFill>
                  <a:schemeClr val="accent2">
                    <a:lumMod val="50000"/>
                  </a:schemeClr>
                </a:solidFill>
                <a:latin typeface="+mj-ea"/>
              </a:rPr>
              <a:t> 알아보기</a:t>
            </a:r>
            <a:endParaRPr lang="ko-KR" altLang="en-US" sz="2800" b="1" dirty="0">
              <a:solidFill>
                <a:schemeClr val="accent2">
                  <a:lumMod val="50000"/>
                </a:schemeClr>
              </a:solidFill>
              <a:latin typeface="+mj-ea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850455" y="4869160"/>
            <a:ext cx="7272808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850455" y="4617132"/>
            <a:ext cx="0" cy="504056"/>
          </a:xfrm>
          <a:prstGeom prst="line">
            <a:avLst/>
          </a:prstGeom>
          <a:ln w="76200">
            <a:solidFill>
              <a:srgbClr val="1B4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8123263" y="4617132"/>
            <a:ext cx="0" cy="50405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2218607" y="4617132"/>
            <a:ext cx="0" cy="504056"/>
          </a:xfrm>
          <a:prstGeom prst="line">
            <a:avLst/>
          </a:prstGeom>
          <a:ln w="76200">
            <a:solidFill>
              <a:srgbClr val="4288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3730775" y="4617132"/>
            <a:ext cx="0" cy="504056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5242943" y="4617132"/>
            <a:ext cx="0" cy="504056"/>
          </a:xfrm>
          <a:prstGeom prst="line">
            <a:avLst/>
          </a:prstGeom>
          <a:ln w="76200">
            <a:solidFill>
              <a:srgbClr val="FF81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6755111" y="4617132"/>
            <a:ext cx="0" cy="504056"/>
          </a:xfrm>
          <a:prstGeom prst="line">
            <a:avLst/>
          </a:prstGeom>
          <a:ln w="76200">
            <a:solidFill>
              <a:srgbClr val="FF47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양쪽 모서리가 둥근 사각형 30"/>
          <p:cNvSpPr/>
          <p:nvPr/>
        </p:nvSpPr>
        <p:spPr>
          <a:xfrm>
            <a:off x="5841878" y="2852936"/>
            <a:ext cx="2281385" cy="1296144"/>
          </a:xfrm>
          <a:prstGeom prst="round2SameRect">
            <a:avLst>
              <a:gd name="adj1" fmla="val 16667"/>
              <a:gd name="adj2" fmla="val 1687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accent2">
                    <a:lumMod val="75000"/>
                  </a:schemeClr>
                </a:solidFill>
              </a:rPr>
              <a:t>어려운 일이 있으면 피하고 싶다</a:t>
            </a:r>
            <a:endParaRPr lang="ko-KR" alt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양쪽 모서리가 둥근 사각형 31"/>
          <p:cNvSpPr/>
          <p:nvPr/>
        </p:nvSpPr>
        <p:spPr>
          <a:xfrm>
            <a:off x="850454" y="2852936"/>
            <a:ext cx="2281385" cy="1296144"/>
          </a:xfrm>
          <a:prstGeom prst="round2SameRect">
            <a:avLst>
              <a:gd name="adj1" fmla="val 16667"/>
              <a:gd name="adj2" fmla="val 1687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>
              <a:lnSpc>
                <a:spcPct val="150000"/>
              </a:lnSpc>
            </a:pPr>
            <a:r>
              <a:rPr lang="ko-KR" altLang="en-US" b="1" dirty="0" smtClean="0">
                <a:solidFill>
                  <a:schemeClr val="bg2">
                    <a:lumMod val="25000"/>
                  </a:schemeClr>
                </a:solidFill>
              </a:rPr>
              <a:t>어려운 일이 있어도 해결할 방법이 </a:t>
            </a:r>
            <a:endParaRPr lang="en-US" altLang="ko-KR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b="1" dirty="0" err="1" smtClean="0">
                <a:solidFill>
                  <a:schemeClr val="bg2">
                    <a:lumMod val="25000"/>
                  </a:schemeClr>
                </a:solidFill>
              </a:rPr>
              <a:t>있을것이다</a:t>
            </a:r>
            <a:endParaRPr lang="ko-KR" alt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0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New_Simple01">
  <a:themeElements>
    <a:clrScheme name="New_Simple01">
      <a:dk1>
        <a:sysClr val="windowText" lastClr="000000"/>
      </a:dk1>
      <a:lt1>
        <a:sysClr val="window" lastClr="FFFFFF"/>
      </a:lt1>
      <a:dk2>
        <a:srgbClr val="562B71"/>
      </a:dk2>
      <a:lt2>
        <a:srgbClr val="DFF0F7"/>
      </a:lt2>
      <a:accent1>
        <a:srgbClr val="6BA2DF"/>
      </a:accent1>
      <a:accent2>
        <a:srgbClr val="C0504D"/>
      </a:accent2>
      <a:accent3>
        <a:srgbClr val="9BBB59"/>
      </a:accent3>
      <a:accent4>
        <a:srgbClr val="8064A2"/>
      </a:accent4>
      <a:accent5>
        <a:srgbClr val="AA5E74"/>
      </a:accent5>
      <a:accent6>
        <a:srgbClr val="EF9031"/>
      </a:accent6>
      <a:hlink>
        <a:srgbClr val="FF0000"/>
      </a:hlink>
      <a:folHlink>
        <a:srgbClr val="92D050"/>
      </a:folHlink>
    </a:clrScheme>
    <a:fontScheme name="New_Simple01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New_Simple01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hade val="100000"/>
                <a:satMod val="165000"/>
              </a:schemeClr>
            </a:gs>
            <a:gs pos="55000">
              <a:schemeClr val="phClr">
                <a:tint val="83000"/>
                <a:shade val="100000"/>
                <a:satMod val="155000"/>
              </a:schemeClr>
            </a:gs>
            <a:gs pos="100000">
              <a:schemeClr val="phClr">
                <a:shade val="85000"/>
                <a:satMod val="100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20040000"/>
            </a:lightRig>
          </a:scene3d>
          <a:sp3d contourW="12700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hueMod val="105000"/>
                <a:satMod val="250000"/>
              </a:schemeClr>
            </a:gs>
            <a:gs pos="100000">
              <a:schemeClr val="phClr">
                <a:tint val="95000"/>
                <a:shade val="100000"/>
                <a:satMod val="200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4000"/>
                <a:satMod val="200000"/>
              </a:schemeClr>
            </a:gs>
            <a:gs pos="100000">
              <a:schemeClr val="phClr">
                <a:shade val="70000"/>
                <a:satMod val="200000"/>
              </a:schemeClr>
            </a:gs>
          </a:gsLst>
          <a:path path="circle">
            <a:fillToRect l="40000" r="40000" b="60000"/>
          </a:path>
        </a:gradFill>
      </a:bgFillStyleLst>
    </a:fmtScheme>
  </a:themeElements>
  <a:objectDefaults>
    <a:lnDef>
      <a:spPr>
        <a:ln w="57150">
          <a:prstDash val="dash"/>
        </a:ln>
      </a:spPr>
      <a:bodyPr/>
      <a:lstStyle/>
      <a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심플 테마</Template>
  <TotalTime>2331</TotalTime>
  <Words>497</Words>
  <Application>Microsoft Office PowerPoint</Application>
  <PresentationFormat>화면 슬라이드 쇼(4:3)</PresentationFormat>
  <Paragraphs>153</Paragraphs>
  <Slides>23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24" baseType="lpstr">
      <vt:lpstr>New_Simple01</vt:lpstr>
      <vt:lpstr>행복한 아이를 위한  부모인성교육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행복한 아이를 위한  부모인성교육</dc:title>
  <dc:creator>User</dc:creator>
  <cp:lastModifiedBy>중앙육아</cp:lastModifiedBy>
  <cp:revision>154</cp:revision>
  <dcterms:created xsi:type="dcterms:W3CDTF">2014-07-28T00:19:03Z</dcterms:created>
  <dcterms:modified xsi:type="dcterms:W3CDTF">2015-05-11T07:40:53Z</dcterms:modified>
</cp:coreProperties>
</file>