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303" r:id="rId4"/>
    <p:sldId id="304" r:id="rId5"/>
    <p:sldId id="301" r:id="rId6"/>
    <p:sldId id="259" r:id="rId7"/>
    <p:sldId id="299" r:id="rId8"/>
    <p:sldId id="305" r:id="rId9"/>
    <p:sldId id="306" r:id="rId10"/>
    <p:sldId id="281" r:id="rId11"/>
    <p:sldId id="282" r:id="rId12"/>
    <p:sldId id="283" r:id="rId13"/>
    <p:sldId id="307" r:id="rId14"/>
    <p:sldId id="290" r:id="rId15"/>
    <p:sldId id="308" r:id="rId16"/>
    <p:sldId id="271" r:id="rId17"/>
    <p:sldId id="291" r:id="rId18"/>
    <p:sldId id="277" r:id="rId19"/>
    <p:sldId id="292" r:id="rId20"/>
    <p:sldId id="309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Yla1cD2zFHTaKo7ZqTYmQ==" hashData="ionfkCDm+5Ma8YTiUrAal4/bVQ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908"/>
    <a:srgbClr val="FBAF3F"/>
    <a:srgbClr val="FFFF5B"/>
    <a:srgbClr val="FDD599"/>
    <a:srgbClr val="FDCC83"/>
    <a:srgbClr val="A7C36F"/>
    <a:srgbClr val="9EBD5F"/>
    <a:srgbClr val="93B64E"/>
    <a:srgbClr val="FCC068"/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3" autoAdjust="0"/>
    <p:restoredTop sz="94660"/>
  </p:normalViewPr>
  <p:slideViewPr>
    <p:cSldViewPr>
      <p:cViewPr>
        <p:scale>
          <a:sx n="90" d="100"/>
          <a:sy n="90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789AB-11B4-4CBB-991A-FC9E4542497E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7AD7212F-6657-482A-95CA-17355E059D1C}">
      <dgm:prSet phldrT="[텍스트]"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pPr latinLnBrk="1"/>
          <a:r>
            <a:rPr lang="ko-KR" altLang="en-US" sz="4000" b="0" dirty="0" err="1" smtClean="0">
              <a:solidFill>
                <a:schemeClr val="tx1"/>
              </a:solidFill>
              <a:latin typeface="+mn-ea"/>
              <a:ea typeface="+mn-ea"/>
            </a:rPr>
            <a:t>협</a:t>
          </a:r>
          <a:r>
            <a:rPr lang="ko-KR" altLang="en-US" sz="4000" b="0" dirty="0" smtClean="0">
              <a:solidFill>
                <a:schemeClr val="tx1"/>
              </a:solidFill>
              <a:latin typeface="+mn-ea"/>
              <a:ea typeface="+mn-ea"/>
            </a:rPr>
            <a:t> </a:t>
          </a:r>
          <a:r>
            <a:rPr lang="ko-KR" altLang="en-US" sz="4000" b="0" dirty="0" err="1" smtClean="0">
              <a:solidFill>
                <a:schemeClr val="tx1"/>
              </a:solidFill>
              <a:latin typeface="+mn-ea"/>
              <a:ea typeface="+mn-ea"/>
            </a:rPr>
            <a:t>력</a:t>
          </a:r>
          <a:endParaRPr lang="ko-KR" altLang="en-US" sz="4000" b="0" dirty="0">
            <a:solidFill>
              <a:schemeClr val="tx1"/>
            </a:solidFill>
            <a:latin typeface="+mn-ea"/>
            <a:ea typeface="+mn-ea"/>
          </a:endParaRPr>
        </a:p>
      </dgm:t>
    </dgm:pt>
    <dgm:pt modelId="{2204A132-2A5C-4C99-A565-9B3A6D2DECF5}" type="parTrans" cxnId="{4FC38241-9B3D-4E3E-8168-83BFECCF02F4}">
      <dgm:prSet/>
      <dgm:spPr/>
      <dgm:t>
        <a:bodyPr/>
        <a:lstStyle/>
        <a:p>
          <a:pPr latinLnBrk="1"/>
          <a:endParaRPr lang="ko-KR" altLang="en-US"/>
        </a:p>
      </dgm:t>
    </dgm:pt>
    <dgm:pt modelId="{47E91984-AF5C-4012-AC94-B58E83FC0FA2}" type="sibTrans" cxnId="{4FC38241-9B3D-4E3E-8168-83BFECCF02F4}">
      <dgm:prSet/>
      <dgm:spPr/>
      <dgm:t>
        <a:bodyPr/>
        <a:lstStyle/>
        <a:p>
          <a:pPr latinLnBrk="1"/>
          <a:endParaRPr lang="ko-KR" altLang="en-US"/>
        </a:p>
      </dgm:t>
    </dgm:pt>
    <dgm:pt modelId="{E8DA233C-E94F-4248-9328-F16D9181548B}">
      <dgm:prSet phldrT="[텍스트]"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pPr latinLnBrk="1"/>
          <a:r>
            <a:rPr lang="ko-KR" altLang="en-US" sz="1800" b="1" spc="0" dirty="0" smtClean="0">
              <a:solidFill>
                <a:schemeClr val="tx1"/>
              </a:solidFill>
              <a:latin typeface="+mn-ea"/>
              <a:ea typeface="+mn-ea"/>
            </a:rPr>
            <a:t>힘을 합하여 </a:t>
          </a:r>
          <a:r>
            <a:rPr lang="ko-KR" altLang="en-US" sz="1800" b="1" spc="0" dirty="0" smtClean="0">
              <a:latin typeface="+mn-ea"/>
              <a:ea typeface="+mn-ea"/>
            </a:rPr>
            <a:t>   </a:t>
          </a:r>
          <a:r>
            <a:rPr lang="ko-KR" altLang="en-US" sz="1800" spc="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서로 돕는 것</a:t>
          </a:r>
          <a:endParaRPr lang="ko-KR" altLang="en-US" sz="1800" b="1" spc="0" dirty="0">
            <a:latin typeface="+mn-ea"/>
            <a:ea typeface="+mn-ea"/>
          </a:endParaRPr>
        </a:p>
      </dgm:t>
    </dgm:pt>
    <dgm:pt modelId="{E84574EF-5EB6-4BBA-9AA5-42E99BF2AAEC}" type="parTrans" cxnId="{07EC7E1E-DFF4-4136-B822-46350925AA2D}">
      <dgm:prSet/>
      <dgm:spPr/>
      <dgm:t>
        <a:bodyPr/>
        <a:lstStyle/>
        <a:p>
          <a:pPr latinLnBrk="1"/>
          <a:endParaRPr lang="ko-KR" altLang="en-US"/>
        </a:p>
      </dgm:t>
    </dgm:pt>
    <dgm:pt modelId="{3901F170-F320-43FF-A08D-9DA1241D7D77}" type="sibTrans" cxnId="{07EC7E1E-DFF4-4136-B822-46350925AA2D}">
      <dgm:prSet/>
      <dgm:spPr/>
      <dgm:t>
        <a:bodyPr/>
        <a:lstStyle/>
        <a:p>
          <a:pPr latinLnBrk="1"/>
          <a:endParaRPr lang="ko-KR" altLang="en-US"/>
        </a:p>
      </dgm:t>
    </dgm:pt>
    <dgm:pt modelId="{A4AC81CD-3534-4655-9387-EEAA2D006247}">
      <dgm:prSet phldrT="[텍스트]" custT="1"/>
      <dgm:spPr>
        <a:solidFill>
          <a:schemeClr val="bg1"/>
        </a:solidFill>
        <a:ln>
          <a:noFill/>
        </a:ln>
      </dgm:spPr>
      <dgm:t>
        <a:bodyPr/>
        <a:lstStyle/>
        <a:p>
          <a:pPr latinLnBrk="1"/>
          <a:r>
            <a:rPr lang="ko-KR" altLang="en-US" sz="1600" spc="-15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두 명 이상 구성원이 </a:t>
          </a:r>
          <a:r>
            <a:rPr lang="ko-KR" altLang="en-US" sz="1600" b="1" dirty="0" smtClean="0">
              <a:latin typeface="+mn-ea"/>
              <a:ea typeface="+mn-ea"/>
            </a:rPr>
            <a:t>공동 목표</a:t>
          </a:r>
          <a:r>
            <a:rPr lang="ko-KR" altLang="en-US" sz="160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를 설정</a:t>
          </a:r>
          <a:r>
            <a:rPr lang="en-US" altLang="ko-KR" sz="160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,</a:t>
          </a:r>
          <a:r>
            <a:rPr lang="ko-KR" altLang="en-US" sz="1600" dirty="0" smtClean="0">
              <a:latin typeface="+mn-ea"/>
              <a:ea typeface="+mn-ea"/>
            </a:rPr>
            <a:t> </a:t>
          </a:r>
          <a:r>
            <a:rPr lang="ko-KR" altLang="en-US" sz="1600" spc="-15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이를 달성하기 위해 </a:t>
          </a:r>
          <a:r>
            <a:rPr lang="ko-KR" altLang="en-US" sz="1600" b="1" dirty="0" smtClean="0">
              <a:latin typeface="+mn-ea"/>
              <a:ea typeface="+mn-ea"/>
            </a:rPr>
            <a:t>개인적 책임</a:t>
          </a:r>
          <a:r>
            <a:rPr lang="ko-KR" altLang="en-US" sz="160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을    다하고 </a:t>
          </a:r>
          <a:r>
            <a:rPr lang="ko-KR" altLang="en-US" sz="1600" b="1" spc="-150" dirty="0" smtClean="0">
              <a:latin typeface="+mn-ea"/>
              <a:ea typeface="+mn-ea"/>
            </a:rPr>
            <a:t>조언</a:t>
          </a:r>
          <a:r>
            <a:rPr lang="en-US" altLang="ko-KR" sz="1600" b="1" spc="-150" dirty="0" smtClean="0">
              <a:latin typeface="+mn-ea"/>
              <a:ea typeface="+mn-ea"/>
            </a:rPr>
            <a:t>,</a:t>
          </a:r>
          <a:r>
            <a:rPr lang="ko-KR" altLang="en-US" sz="1600" b="1" spc="-150" dirty="0" smtClean="0">
              <a:latin typeface="+mn-ea"/>
              <a:ea typeface="+mn-ea"/>
            </a:rPr>
            <a:t> 조력</a:t>
          </a:r>
          <a:r>
            <a:rPr lang="ko-KR" altLang="en-US" sz="1600" spc="-15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을</a:t>
          </a:r>
          <a:r>
            <a:rPr lang="ko-KR" altLang="en-US" sz="160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 주고 받는 것</a:t>
          </a:r>
          <a:endParaRPr lang="ko-KR" altLang="en-US" sz="1600" b="0" dirty="0">
            <a:solidFill>
              <a:schemeClr val="accent2">
                <a:lumMod val="75000"/>
              </a:schemeClr>
            </a:solidFill>
            <a:latin typeface="+mn-ea"/>
            <a:ea typeface="+mn-ea"/>
          </a:endParaRPr>
        </a:p>
      </dgm:t>
    </dgm:pt>
    <dgm:pt modelId="{117BFF32-2232-46AF-96C1-A58F5D560002}" type="parTrans" cxnId="{724FF621-E4A7-4F2E-9D14-4310387679C8}">
      <dgm:prSet/>
      <dgm:spPr/>
      <dgm:t>
        <a:bodyPr/>
        <a:lstStyle/>
        <a:p>
          <a:pPr latinLnBrk="1"/>
          <a:endParaRPr lang="ko-KR" altLang="en-US"/>
        </a:p>
      </dgm:t>
    </dgm:pt>
    <dgm:pt modelId="{50BA3CBD-8FD6-453C-B88F-FD6EE87506A2}" type="sibTrans" cxnId="{724FF621-E4A7-4F2E-9D14-4310387679C8}">
      <dgm:prSet/>
      <dgm:spPr/>
      <dgm:t>
        <a:bodyPr/>
        <a:lstStyle/>
        <a:p>
          <a:pPr latinLnBrk="1"/>
          <a:endParaRPr lang="ko-KR" altLang="en-US"/>
        </a:p>
      </dgm:t>
    </dgm:pt>
    <dgm:pt modelId="{DB11E8A4-59AB-4D32-A7B2-352A35ECE968}" type="pres">
      <dgm:prSet presAssocID="{54C789AB-11B4-4CBB-991A-FC9E4542497E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A41A401-6855-4FD4-BDFB-0081B6E6BCBE}" type="pres">
      <dgm:prSet presAssocID="{A4AC81CD-3534-4655-9387-EEAA2D006247}" presName="Accent3" presStyleCnt="0"/>
      <dgm:spPr/>
    </dgm:pt>
    <dgm:pt modelId="{AAF5DD08-C7B0-498C-B5BB-4FD8280FFC86}" type="pres">
      <dgm:prSet presAssocID="{A4AC81CD-3534-4655-9387-EEAA2D006247}" presName="Accent" presStyleLbl="node1" presStyleIdx="0" presStyleCnt="3"/>
      <dgm:spPr>
        <a:solidFill>
          <a:srgbClr val="C00000"/>
        </a:solidFill>
      </dgm:spPr>
      <dgm:t>
        <a:bodyPr/>
        <a:lstStyle/>
        <a:p>
          <a:pPr latinLnBrk="1"/>
          <a:endParaRPr lang="ko-KR" altLang="en-US"/>
        </a:p>
      </dgm:t>
    </dgm:pt>
    <dgm:pt modelId="{562307C6-376E-4841-A2A4-23CE90101BBB}" type="pres">
      <dgm:prSet presAssocID="{A4AC81CD-3534-4655-9387-EEAA2D006247}" presName="ParentBackground3" presStyleCnt="0"/>
      <dgm:spPr/>
    </dgm:pt>
    <dgm:pt modelId="{9BB8CF40-3213-4A1D-8C05-EB158C813E5C}" type="pres">
      <dgm:prSet presAssocID="{A4AC81CD-3534-4655-9387-EEAA2D006247}" presName="ParentBackground" presStyleLbl="fgAcc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5C11C30-12F9-4EB3-9F4F-3A1F5547629C}" type="pres">
      <dgm:prSet presAssocID="{A4AC81CD-3534-4655-9387-EEAA2D00624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F80A2C8-3FD7-413F-9A75-343296BDC103}" type="pres">
      <dgm:prSet presAssocID="{E8DA233C-E94F-4248-9328-F16D9181548B}" presName="Accent2" presStyleCnt="0"/>
      <dgm:spPr/>
    </dgm:pt>
    <dgm:pt modelId="{BBDF5804-B5AC-4408-A4E3-44F72A5296D1}" type="pres">
      <dgm:prSet presAssocID="{E8DA233C-E94F-4248-9328-F16D9181548B}" presName="Accent" presStyleLbl="node1" presStyleIdx="1" presStyleCnt="3"/>
      <dgm:spPr>
        <a:solidFill>
          <a:schemeClr val="accent2">
            <a:lumMod val="75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8E71F610-7333-4367-8C99-2BC87481C094}" type="pres">
      <dgm:prSet presAssocID="{E8DA233C-E94F-4248-9328-F16D9181548B}" presName="ParentBackground2" presStyleCnt="0"/>
      <dgm:spPr/>
    </dgm:pt>
    <dgm:pt modelId="{C984C106-7A24-4A97-80FE-3DF3BC955632}" type="pres">
      <dgm:prSet presAssocID="{E8DA233C-E94F-4248-9328-F16D9181548B}" presName="ParentBackground" presStyleLbl="fgAcc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CEE72DBE-F2A6-4607-823B-82939F705800}" type="pres">
      <dgm:prSet presAssocID="{E8DA233C-E94F-4248-9328-F16D9181548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95540E8-6233-40C4-8D87-855431B1C038}" type="pres">
      <dgm:prSet presAssocID="{7AD7212F-6657-482A-95CA-17355E059D1C}" presName="Accent1" presStyleCnt="0"/>
      <dgm:spPr/>
    </dgm:pt>
    <dgm:pt modelId="{A829B404-C391-4AA2-A165-29F1A93B42A1}" type="pres">
      <dgm:prSet presAssocID="{7AD7212F-6657-482A-95CA-17355E059D1C}" presName="Accent" presStyleLbl="node1" presStyleIdx="2" presStyleCnt="3"/>
      <dgm:spPr>
        <a:solidFill>
          <a:srgbClr val="FF967D"/>
        </a:solidFill>
      </dgm:spPr>
      <dgm:t>
        <a:bodyPr/>
        <a:lstStyle/>
        <a:p>
          <a:pPr latinLnBrk="1"/>
          <a:endParaRPr lang="ko-KR" altLang="en-US"/>
        </a:p>
      </dgm:t>
    </dgm:pt>
    <dgm:pt modelId="{4E9069F1-6347-4A2B-A864-EA14FC77BEF1}" type="pres">
      <dgm:prSet presAssocID="{7AD7212F-6657-482A-95CA-17355E059D1C}" presName="ParentBackground1" presStyleCnt="0"/>
      <dgm:spPr/>
    </dgm:pt>
    <dgm:pt modelId="{B0EE2486-6FF9-43D8-8413-B0D0EC755371}" type="pres">
      <dgm:prSet presAssocID="{7AD7212F-6657-482A-95CA-17355E059D1C}" presName="ParentBackground" presStyleLbl="fgAcc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ECC8F2D6-A2B1-4244-AED8-DCFCCBCB6E75}" type="pres">
      <dgm:prSet presAssocID="{7AD7212F-6657-482A-95CA-17355E059D1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3143DBD-C5C9-4138-8292-03DFF1F53191}" type="presOf" srcId="{A4AC81CD-3534-4655-9387-EEAA2D006247}" destId="{9BB8CF40-3213-4A1D-8C05-EB158C813E5C}" srcOrd="0" destOrd="0" presId="urn:microsoft.com/office/officeart/2011/layout/CircleProcess"/>
    <dgm:cxn modelId="{3E220EDE-D5D9-4A4F-B071-0901766EE1C3}" type="presOf" srcId="{7AD7212F-6657-482A-95CA-17355E059D1C}" destId="{ECC8F2D6-A2B1-4244-AED8-DCFCCBCB6E75}" srcOrd="1" destOrd="0" presId="urn:microsoft.com/office/officeart/2011/layout/CircleProcess"/>
    <dgm:cxn modelId="{5DD88BA8-36DF-4F7C-A1DC-9C44E31F684A}" type="presOf" srcId="{E8DA233C-E94F-4248-9328-F16D9181548B}" destId="{C984C106-7A24-4A97-80FE-3DF3BC955632}" srcOrd="0" destOrd="0" presId="urn:microsoft.com/office/officeart/2011/layout/CircleProcess"/>
    <dgm:cxn modelId="{89FD0417-A4E2-4D50-AE40-BCA2C37CE065}" type="presOf" srcId="{54C789AB-11B4-4CBB-991A-FC9E4542497E}" destId="{DB11E8A4-59AB-4D32-A7B2-352A35ECE968}" srcOrd="0" destOrd="0" presId="urn:microsoft.com/office/officeart/2011/layout/CircleProcess"/>
    <dgm:cxn modelId="{724FF621-E4A7-4F2E-9D14-4310387679C8}" srcId="{54C789AB-11B4-4CBB-991A-FC9E4542497E}" destId="{A4AC81CD-3534-4655-9387-EEAA2D006247}" srcOrd="2" destOrd="0" parTransId="{117BFF32-2232-46AF-96C1-A58F5D560002}" sibTransId="{50BA3CBD-8FD6-453C-B88F-FD6EE87506A2}"/>
    <dgm:cxn modelId="{07EC7E1E-DFF4-4136-B822-46350925AA2D}" srcId="{54C789AB-11B4-4CBB-991A-FC9E4542497E}" destId="{E8DA233C-E94F-4248-9328-F16D9181548B}" srcOrd="1" destOrd="0" parTransId="{E84574EF-5EB6-4BBA-9AA5-42E99BF2AAEC}" sibTransId="{3901F170-F320-43FF-A08D-9DA1241D7D77}"/>
    <dgm:cxn modelId="{53A4A0DC-B9DF-454E-85D2-DE0FE81CB267}" type="presOf" srcId="{E8DA233C-E94F-4248-9328-F16D9181548B}" destId="{CEE72DBE-F2A6-4607-823B-82939F705800}" srcOrd="1" destOrd="0" presId="urn:microsoft.com/office/officeart/2011/layout/CircleProcess"/>
    <dgm:cxn modelId="{D864A254-56F5-4081-A8E1-E4BDA527D9D2}" type="presOf" srcId="{7AD7212F-6657-482A-95CA-17355E059D1C}" destId="{B0EE2486-6FF9-43D8-8413-B0D0EC755371}" srcOrd="0" destOrd="0" presId="urn:microsoft.com/office/officeart/2011/layout/CircleProcess"/>
    <dgm:cxn modelId="{DC12942D-B6C4-4531-A442-3A5CE80F6723}" type="presOf" srcId="{A4AC81CD-3534-4655-9387-EEAA2D006247}" destId="{F5C11C30-12F9-4EB3-9F4F-3A1F5547629C}" srcOrd="1" destOrd="0" presId="urn:microsoft.com/office/officeart/2011/layout/CircleProcess"/>
    <dgm:cxn modelId="{4FC38241-9B3D-4E3E-8168-83BFECCF02F4}" srcId="{54C789AB-11B4-4CBB-991A-FC9E4542497E}" destId="{7AD7212F-6657-482A-95CA-17355E059D1C}" srcOrd="0" destOrd="0" parTransId="{2204A132-2A5C-4C99-A565-9B3A6D2DECF5}" sibTransId="{47E91984-AF5C-4012-AC94-B58E83FC0FA2}"/>
    <dgm:cxn modelId="{26E8EC99-A962-4099-A3DB-43FAE6355F4C}" type="presParOf" srcId="{DB11E8A4-59AB-4D32-A7B2-352A35ECE968}" destId="{AA41A401-6855-4FD4-BDFB-0081B6E6BCBE}" srcOrd="0" destOrd="0" presId="urn:microsoft.com/office/officeart/2011/layout/CircleProcess"/>
    <dgm:cxn modelId="{4142A425-7BEF-4F77-87DC-5FECAB90745A}" type="presParOf" srcId="{AA41A401-6855-4FD4-BDFB-0081B6E6BCBE}" destId="{AAF5DD08-C7B0-498C-B5BB-4FD8280FFC86}" srcOrd="0" destOrd="0" presId="urn:microsoft.com/office/officeart/2011/layout/CircleProcess"/>
    <dgm:cxn modelId="{CF186D9C-ED42-41E9-AC9B-EDAF4032AE0C}" type="presParOf" srcId="{DB11E8A4-59AB-4D32-A7B2-352A35ECE968}" destId="{562307C6-376E-4841-A2A4-23CE90101BBB}" srcOrd="1" destOrd="0" presId="urn:microsoft.com/office/officeart/2011/layout/CircleProcess"/>
    <dgm:cxn modelId="{C85C192C-0B06-403B-A2B3-F8C64B2B5BF8}" type="presParOf" srcId="{562307C6-376E-4841-A2A4-23CE90101BBB}" destId="{9BB8CF40-3213-4A1D-8C05-EB158C813E5C}" srcOrd="0" destOrd="0" presId="urn:microsoft.com/office/officeart/2011/layout/CircleProcess"/>
    <dgm:cxn modelId="{1281E1A5-D076-4814-82BD-F662220A359A}" type="presParOf" srcId="{DB11E8A4-59AB-4D32-A7B2-352A35ECE968}" destId="{F5C11C30-12F9-4EB3-9F4F-3A1F5547629C}" srcOrd="2" destOrd="0" presId="urn:microsoft.com/office/officeart/2011/layout/CircleProcess"/>
    <dgm:cxn modelId="{3F8EFADA-E13C-48FD-8B54-8B2CE65018EB}" type="presParOf" srcId="{DB11E8A4-59AB-4D32-A7B2-352A35ECE968}" destId="{EF80A2C8-3FD7-413F-9A75-343296BDC103}" srcOrd="3" destOrd="0" presId="urn:microsoft.com/office/officeart/2011/layout/CircleProcess"/>
    <dgm:cxn modelId="{3A18BE06-B7A5-427A-9187-8DECBE3E2384}" type="presParOf" srcId="{EF80A2C8-3FD7-413F-9A75-343296BDC103}" destId="{BBDF5804-B5AC-4408-A4E3-44F72A5296D1}" srcOrd="0" destOrd="0" presId="urn:microsoft.com/office/officeart/2011/layout/CircleProcess"/>
    <dgm:cxn modelId="{2DE4FDD6-25A8-4935-8A74-98335041812B}" type="presParOf" srcId="{DB11E8A4-59AB-4D32-A7B2-352A35ECE968}" destId="{8E71F610-7333-4367-8C99-2BC87481C094}" srcOrd="4" destOrd="0" presId="urn:microsoft.com/office/officeart/2011/layout/CircleProcess"/>
    <dgm:cxn modelId="{1B535C84-ECA8-4206-8CBB-8DDC52AE0604}" type="presParOf" srcId="{8E71F610-7333-4367-8C99-2BC87481C094}" destId="{C984C106-7A24-4A97-80FE-3DF3BC955632}" srcOrd="0" destOrd="0" presId="urn:microsoft.com/office/officeart/2011/layout/CircleProcess"/>
    <dgm:cxn modelId="{733E0C24-5334-41A7-B500-97D5522E53E9}" type="presParOf" srcId="{DB11E8A4-59AB-4D32-A7B2-352A35ECE968}" destId="{CEE72DBE-F2A6-4607-823B-82939F705800}" srcOrd="5" destOrd="0" presId="urn:microsoft.com/office/officeart/2011/layout/CircleProcess"/>
    <dgm:cxn modelId="{9686D2B5-03B2-4CE1-8470-7D3D204EBA86}" type="presParOf" srcId="{DB11E8A4-59AB-4D32-A7B2-352A35ECE968}" destId="{395540E8-6233-40C4-8D87-855431B1C038}" srcOrd="6" destOrd="0" presId="urn:microsoft.com/office/officeart/2011/layout/CircleProcess"/>
    <dgm:cxn modelId="{0A299EBE-78D1-4080-9B8C-CAB7BED70E81}" type="presParOf" srcId="{395540E8-6233-40C4-8D87-855431B1C038}" destId="{A829B404-C391-4AA2-A165-29F1A93B42A1}" srcOrd="0" destOrd="0" presId="urn:microsoft.com/office/officeart/2011/layout/CircleProcess"/>
    <dgm:cxn modelId="{17A08B83-7B02-49FD-A839-B7E4CBF088EB}" type="presParOf" srcId="{DB11E8A4-59AB-4D32-A7B2-352A35ECE968}" destId="{4E9069F1-6347-4A2B-A864-EA14FC77BEF1}" srcOrd="7" destOrd="0" presId="urn:microsoft.com/office/officeart/2011/layout/CircleProcess"/>
    <dgm:cxn modelId="{DCDF4380-C77B-47C1-A8FE-E7B0C8A6C92A}" type="presParOf" srcId="{4E9069F1-6347-4A2B-A864-EA14FC77BEF1}" destId="{B0EE2486-6FF9-43D8-8413-B0D0EC755371}" srcOrd="0" destOrd="0" presId="urn:microsoft.com/office/officeart/2011/layout/CircleProcess"/>
    <dgm:cxn modelId="{17309A46-DFF1-4DE1-8FE1-20D4AA5409E9}" type="presParOf" srcId="{DB11E8A4-59AB-4D32-A7B2-352A35ECE968}" destId="{ECC8F2D6-A2B1-4244-AED8-DCFCCBCB6E75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원형 프로세스형"/>
  <dgm:desc val="프로세스의 연속 단계를 표시합니다. 수준 1 도형은 11개까지만 포함할 수 있으며, 수준 2 도형은 수에 제한 없이 포함할 수 있습니다. 텍스트 양이 적은 경우 가장 적합합니다. 사용하지 않는 텍스트는 표시되지 않지만 레이아웃을 전환할 경우 사용 가능합니다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2B8B0-C63B-4052-A610-6D2B3D4C8CD8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372EE-BC99-4EF0-A214-5DC54A1C7D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613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72EE-BC99-4EF0-A214-5DC54A1C7D6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857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78892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624" y="3118104"/>
            <a:ext cx="7781544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8211312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693074" cy="45259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4572000" y="2350008"/>
            <a:ext cx="6519672" cy="1810512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6553200" y="6135624"/>
            <a:ext cx="987552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8606181" y="1379355"/>
            <a:ext cx="539496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8604504" y="0"/>
            <a:ext cx="539496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74637"/>
            <a:ext cx="1673352" cy="585216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27648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1296" y="3044952"/>
            <a:ext cx="4690872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6"/>
          <p:cNvSpPr/>
          <p:nvPr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78892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81304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27632"/>
            <a:ext cx="4040188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627632"/>
            <a:ext cx="4041775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 bwMode="gray">
          <a:xfrm>
            <a:off x="8842248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640"/>
            <a:ext cx="7699248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0952" y="1645920"/>
            <a:ext cx="2816352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645920"/>
            <a:ext cx="4800600" cy="44805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368" y="658368"/>
            <a:ext cx="54864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792224" y="1618488"/>
            <a:ext cx="54864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24" y="5413248"/>
            <a:ext cx="54864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86868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8165592" y="996696"/>
            <a:ext cx="978408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1783080" y="0"/>
            <a:ext cx="1947672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432304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9496"/>
            <a:ext cx="82296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70448" y="6537960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2152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107504" y="620688"/>
            <a:ext cx="2376264" cy="100811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800" dirty="0" smtClean="0">
                <a:solidFill>
                  <a:srgbClr val="465723"/>
                </a:solidFill>
                <a:latin typeface="+mn-ea"/>
                <a:ea typeface="+mn-ea"/>
              </a:rPr>
              <a:t>행복한 아이를 위한 </a:t>
            </a:r>
            <a:r>
              <a:rPr lang="en-US" altLang="ko-KR" sz="2400" dirty="0" smtClean="0">
                <a:solidFill>
                  <a:srgbClr val="465723"/>
                </a:solidFill>
                <a:latin typeface="+mn-ea"/>
                <a:ea typeface="+mn-ea"/>
              </a:rPr>
              <a:t/>
            </a:r>
            <a:br>
              <a:rPr lang="en-US" altLang="ko-KR" sz="2400" dirty="0" smtClean="0">
                <a:solidFill>
                  <a:srgbClr val="465723"/>
                </a:solidFill>
                <a:latin typeface="+mn-ea"/>
                <a:ea typeface="+mn-ea"/>
              </a:rPr>
            </a:br>
            <a:r>
              <a:rPr lang="ko-KR" altLang="en-US" sz="2400" b="1" dirty="0" smtClean="0">
                <a:solidFill>
                  <a:srgbClr val="465723"/>
                </a:solidFill>
                <a:latin typeface="+mn-ea"/>
                <a:ea typeface="+mn-ea"/>
              </a:rPr>
              <a:t>부모인성교육</a:t>
            </a:r>
            <a:endParaRPr lang="ko-KR" altLang="en-US" sz="2400" b="1" dirty="0">
              <a:solidFill>
                <a:srgbClr val="465723"/>
              </a:solidFill>
              <a:latin typeface="+mn-ea"/>
              <a:ea typeface="+mn-ea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843808" y="2204864"/>
            <a:ext cx="3744416" cy="1800200"/>
          </a:xfrm>
          <a:prstGeom prst="round2DiagRect">
            <a:avLst/>
          </a:prstGeom>
          <a:solidFill>
            <a:srgbClr val="DEFF81"/>
          </a:solidFill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27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Ⅳ.  </a:t>
            </a:r>
            <a:r>
              <a:rPr lang="ko-KR" altLang="en-US" sz="27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더불어 사는 아이로</a:t>
            </a:r>
            <a:endParaRPr lang="en-US" altLang="ko-KR" sz="270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7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27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키우기</a:t>
            </a:r>
            <a:endParaRPr lang="en-US" altLang="ko-KR" sz="270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 smtClean="0">
                <a:solidFill>
                  <a:schemeClr val="accent5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</a:t>
            </a:r>
            <a:r>
              <a:rPr lang="ko-KR" altLang="en-US" sz="3200" b="1" dirty="0" err="1" smtClean="0">
                <a:solidFill>
                  <a:srgbClr val="A4A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</a:t>
            </a:r>
            <a:r>
              <a:rPr lang="ko-KR" altLang="en-US" sz="3200" b="1" dirty="0" smtClean="0">
                <a:solidFill>
                  <a:srgbClr val="A4A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srgbClr val="A4A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력</a:t>
            </a:r>
            <a:endParaRPr lang="ko-KR" altLang="en-US" sz="3200" b="1" dirty="0">
              <a:solidFill>
                <a:srgbClr val="A4A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25407" r="27174" b="26558"/>
          <a:stretch/>
        </p:blipFill>
        <p:spPr>
          <a:xfrm>
            <a:off x="6156176" y="4340621"/>
            <a:ext cx="2414543" cy="2016145"/>
          </a:xfrm>
          <a:prstGeom prst="flowChartAlternateProcess">
            <a:avLst/>
          </a:prstGeom>
          <a:effectLst>
            <a:glow rad="228600">
              <a:schemeClr val="accent3">
                <a:lumMod val="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558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다이어그램 2"/>
          <p:cNvGraphicFramePr/>
          <p:nvPr>
            <p:extLst>
              <p:ext uri="{D42A27DB-BD31-4B8C-83A1-F6EECF244321}">
                <p14:modId xmlns:p14="http://schemas.microsoft.com/office/powerpoint/2010/main" val="301447366"/>
              </p:ext>
            </p:extLst>
          </p:nvPr>
        </p:nvGraphicFramePr>
        <p:xfrm>
          <a:off x="-36512" y="858044"/>
          <a:ext cx="8640960" cy="602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7328"/>
            <a:ext cx="1781175" cy="533400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2627784" y="476672"/>
            <a:ext cx="36004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3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협력의 정의</a:t>
            </a:r>
            <a:endParaRPr lang="ko-KR" altLang="en-US" sz="30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496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829B404-C391-4AA2-A165-29F1A93B4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A829B404-C391-4AA2-A165-29F1A93B42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EE2486-6FF9-43D8-8413-B0D0EC7553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0EE2486-6FF9-43D8-8413-B0D0EC7553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DF5804-B5AC-4408-A4E3-44F72A529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BBDF5804-B5AC-4408-A4E3-44F72A529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84C106-7A24-4A97-80FE-3DF3BC955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C984C106-7A24-4A97-80FE-3DF3BC955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F5DD08-C7B0-498C-B5BB-4FD8280FF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AAF5DD08-C7B0-498C-B5BB-4FD8280FF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B8CF40-3213-4A1D-8C05-EB158C813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9BB8CF40-3213-4A1D-8C05-EB158C813E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 rot="209744">
            <a:off x="1814209" y="5044881"/>
            <a:ext cx="1198476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4">
                    <a:lumMod val="50000"/>
                  </a:schemeClr>
                </a:solidFill>
              </a:rPr>
              <a:t>소통</a:t>
            </a:r>
            <a:endParaRPr lang="ko-KR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타원 28"/>
          <p:cNvSpPr/>
          <p:nvPr/>
        </p:nvSpPr>
        <p:spPr>
          <a:xfrm rot="21353469">
            <a:off x="3966075" y="5414215"/>
            <a:ext cx="1188132" cy="1219073"/>
          </a:xfrm>
          <a:prstGeom prst="ellipse">
            <a:avLst/>
          </a:prstGeom>
          <a:solidFill>
            <a:srgbClr val="FFFFCC"/>
          </a:solidFill>
          <a:ln>
            <a:noFill/>
          </a:ln>
          <a:effectLst>
            <a:glow rad="254000">
              <a:srgbClr val="008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003300"/>
                </a:solidFill>
              </a:rPr>
              <a:t>나눔</a:t>
            </a:r>
            <a:endParaRPr lang="ko-KR" altLang="en-US" b="1" dirty="0">
              <a:solidFill>
                <a:srgbClr val="003300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698318" y="3347396"/>
            <a:ext cx="1264822" cy="12342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66"/>
                </a:solidFill>
              </a:rPr>
              <a:t>양보</a:t>
            </a:r>
            <a:endParaRPr lang="ko-KR" altLang="en-US" b="1" dirty="0">
              <a:solidFill>
                <a:srgbClr val="FF0066"/>
              </a:solidFill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2105251" y="1709854"/>
            <a:ext cx="1275021" cy="12961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책임감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380271" y="2357926"/>
            <a:ext cx="1736590" cy="50405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>
            <a:stCxn id="30" idx="6"/>
            <a:endCxn id="3" idx="2"/>
          </p:cNvCxnSpPr>
          <p:nvPr/>
        </p:nvCxnSpPr>
        <p:spPr>
          <a:xfrm flipV="1">
            <a:off x="1963140" y="3582858"/>
            <a:ext cx="2906273" cy="38168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4" idx="7"/>
          </p:cNvCxnSpPr>
          <p:nvPr/>
        </p:nvCxnSpPr>
        <p:spPr>
          <a:xfrm flipV="1">
            <a:off x="2862773" y="4086118"/>
            <a:ext cx="1997259" cy="116467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 flipV="1">
            <a:off x="4978164" y="4285024"/>
            <a:ext cx="679275" cy="128206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7328"/>
            <a:ext cx="1781175" cy="533400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2123728" y="548680"/>
            <a:ext cx="511256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관련 덕목을 알아보아요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3" name="구름 2"/>
          <p:cNvSpPr/>
          <p:nvPr/>
        </p:nvSpPr>
        <p:spPr>
          <a:xfrm>
            <a:off x="4860032" y="2538742"/>
            <a:ext cx="3024336" cy="208823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ko-KR" altLang="en-US" sz="4400" dirty="0" err="1" smtClean="0">
                <a:solidFill>
                  <a:schemeClr val="accent2">
                    <a:lumMod val="50000"/>
                  </a:schemeClr>
                </a:solidFill>
              </a:rPr>
              <a:t>협</a:t>
            </a:r>
            <a:r>
              <a:rPr lang="ko-KR" altLang="en-US" sz="4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ko-KR" altLang="en-US" sz="4400" dirty="0" err="1" smtClean="0">
                <a:solidFill>
                  <a:schemeClr val="accent2">
                    <a:lumMod val="50000"/>
                  </a:schemeClr>
                </a:solidFill>
              </a:rPr>
              <a:t>력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0" grpId="0" animBg="1"/>
      <p:bldP spid="31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 rot="325053">
            <a:off x="518701" y="2891907"/>
            <a:ext cx="2843361" cy="1218201"/>
          </a:xfrm>
          <a:prstGeom prst="rect">
            <a:avLst/>
          </a:prstGeom>
          <a:solidFill>
            <a:srgbClr val="FDD599"/>
          </a:solidFill>
          <a:ln>
            <a:solidFill>
              <a:srgbClr val="EA7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농촌사회에서 상호협력과 감찰을 목적으로 조직된 촌락의 단위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5" y="404664"/>
            <a:ext cx="1838325" cy="571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lumMod val="75000"/>
                <a:lumOff val="2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123727" y="476672"/>
            <a:ext cx="5519275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전통에서 배우는 지혜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3563888" y="2396464"/>
            <a:ext cx="1521773" cy="1512864"/>
          </a:xfrm>
          <a:prstGeom prst="ellipse">
            <a:avLst/>
          </a:prstGeom>
          <a:solidFill>
            <a:srgbClr val="FDD599"/>
          </a:solidFill>
          <a:ln>
            <a:noFill/>
          </a:ln>
          <a:effectLst>
            <a:glow rad="228600">
              <a:srgbClr val="FBAF3F"/>
            </a:glo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두</a:t>
            </a:r>
            <a:r>
              <a:rPr lang="ko-KR" altLang="en-US" sz="2400" b="1" dirty="0">
                <a:solidFill>
                  <a:schemeClr val="tx1"/>
                </a:solidFill>
              </a:rPr>
              <a:t>레</a:t>
            </a:r>
          </a:p>
        </p:txBody>
      </p:sp>
      <p:sp>
        <p:nvSpPr>
          <p:cNvPr id="10" name="타원 9"/>
          <p:cNvSpPr/>
          <p:nvPr/>
        </p:nvSpPr>
        <p:spPr>
          <a:xfrm>
            <a:off x="4091276" y="4241613"/>
            <a:ext cx="1584176" cy="158417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A7C36F"/>
            </a:glo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품앗이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 rot="433343">
            <a:off x="1142540" y="2024463"/>
            <a:ext cx="2267297" cy="744002"/>
          </a:xfrm>
          <a:prstGeom prst="rect">
            <a:avLst/>
          </a:prstGeom>
          <a:solidFill>
            <a:srgbClr val="FDD599"/>
          </a:solidFill>
          <a:ln>
            <a:solidFill>
              <a:srgbClr val="EA7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원시적 풍속인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err="1" smtClean="0">
                <a:solidFill>
                  <a:schemeClr val="tx1"/>
                </a:solidFill>
              </a:rPr>
              <a:t>공동노동체</a:t>
            </a:r>
            <a:r>
              <a:rPr lang="ko-KR" altLang="en-US" dirty="0" smtClean="0">
                <a:solidFill>
                  <a:schemeClr val="tx1"/>
                </a:solidFill>
              </a:rPr>
              <a:t> 조직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 rot="20588235">
            <a:off x="5746487" y="3899907"/>
            <a:ext cx="2557428" cy="7440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>
                <a:solidFill>
                  <a:schemeClr val="tx1"/>
                </a:solidFill>
              </a:rPr>
              <a:t>비교적 단순한 농촌의 협동 노동 방식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 rot="20425866">
            <a:off x="6164468" y="4706657"/>
            <a:ext cx="2245722" cy="7440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두레에 비하여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개인적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</a:rPr>
              <a:t>소집단적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0" grpId="0" animBg="1"/>
      <p:bldP spid="4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5" y="404664"/>
            <a:ext cx="1838325" cy="571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lumMod val="75000"/>
                <a:lumOff val="2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123727" y="476672"/>
            <a:ext cx="5519275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오늘날까지 이어진 협력의 모습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t="23309" r="18951" b="26712"/>
          <a:stretch/>
        </p:blipFill>
        <p:spPr>
          <a:xfrm>
            <a:off x="5508104" y="3933056"/>
            <a:ext cx="3072810" cy="2498652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323528" y="2132856"/>
            <a:ext cx="4516144" cy="3312368"/>
            <a:chOff x="323528" y="2132856"/>
            <a:chExt cx="4516144" cy="3312368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495860" y="2528900"/>
              <a:ext cx="4343812" cy="2916324"/>
            </a:xfrm>
            <a:prstGeom prst="roundRect">
              <a:avLst>
                <a:gd name="adj" fmla="val 10231"/>
              </a:avLst>
            </a:prstGeom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ko-KR" sz="1000" b="1" dirty="0" smtClean="0">
                <a:solidFill>
                  <a:srgbClr val="002060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 smtClean="0">
                  <a:solidFill>
                    <a:srgbClr val="002060"/>
                  </a:solidFill>
                  <a:latin typeface="+mn-ea"/>
                </a:rPr>
                <a:t>부모들이 자발적으로 모여 </a:t>
              </a:r>
              <a:endParaRPr lang="en-US" altLang="ko-KR" sz="2400" b="1" dirty="0" smtClean="0">
                <a:solidFill>
                  <a:srgbClr val="002060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 smtClean="0">
                  <a:solidFill>
                    <a:srgbClr val="002060"/>
                  </a:solidFill>
                  <a:latin typeface="+mn-ea"/>
                </a:rPr>
                <a:t>양육방법에 대한 조언과</a:t>
              </a:r>
              <a:endParaRPr lang="en-US" altLang="ko-KR" sz="2400" b="1" dirty="0" smtClean="0">
                <a:solidFill>
                  <a:srgbClr val="002060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 smtClean="0">
                  <a:solidFill>
                    <a:srgbClr val="002060"/>
                  </a:solidFill>
                  <a:latin typeface="+mn-ea"/>
                </a:rPr>
                <a:t>조력을 주고 받으며</a:t>
              </a:r>
              <a:r>
                <a:rPr lang="en-US" altLang="ko-KR" sz="2400" b="1" dirty="0" smtClean="0">
                  <a:solidFill>
                    <a:srgbClr val="002060"/>
                  </a:solidFill>
                  <a:latin typeface="+mn-ea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 smtClean="0">
                  <a:solidFill>
                    <a:srgbClr val="002060"/>
                  </a:solidFill>
                  <a:latin typeface="+mn-ea"/>
                </a:rPr>
                <a:t>부모로서의 역량을 강화</a:t>
              </a:r>
              <a:endParaRPr lang="en-US" altLang="ko-KR" sz="2400" b="1" dirty="0" smtClean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2" name="모서리가 둥근 직사각형 1"/>
            <p:cNvSpPr/>
            <p:nvPr/>
          </p:nvSpPr>
          <p:spPr>
            <a:xfrm>
              <a:off x="323528" y="2132856"/>
              <a:ext cx="2808312" cy="7200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 smtClean="0">
                  <a:solidFill>
                    <a:srgbClr val="002060"/>
                  </a:solidFill>
                </a:rPr>
                <a:t>부모 소모임</a:t>
              </a:r>
              <a:endParaRPr lang="ko-KR" altLang="en-US" sz="28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15" name="구부러진 연결선 14"/>
          <p:cNvCxnSpPr>
            <a:endCxn id="5" idx="0"/>
          </p:cNvCxnSpPr>
          <p:nvPr/>
        </p:nvCxnSpPr>
        <p:spPr>
          <a:xfrm>
            <a:off x="4839672" y="3212976"/>
            <a:ext cx="2204837" cy="720080"/>
          </a:xfrm>
          <a:prstGeom prst="curvedConnector2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77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>
          <a:xfrm>
            <a:off x="2797141" y="505266"/>
            <a:ext cx="5447267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누리과정 인성교육 활동 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’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협력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’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8" y="466949"/>
            <a:ext cx="2127250" cy="585787"/>
          </a:xfrm>
          <a:prstGeom prst="rect">
            <a:avLst/>
          </a:prstGeom>
          <a:noFill/>
          <a:ln>
            <a:noFill/>
          </a:ln>
          <a:effectLst>
            <a:glow rad="228600">
              <a:srgbClr val="00B9FA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그룹 10"/>
          <p:cNvGrpSpPr/>
          <p:nvPr/>
        </p:nvGrpSpPr>
        <p:grpSpPr>
          <a:xfrm>
            <a:off x="2843808" y="2276872"/>
            <a:ext cx="3831564" cy="3744416"/>
            <a:chOff x="2771148" y="2095414"/>
            <a:chExt cx="3479145" cy="3468969"/>
          </a:xfrm>
        </p:grpSpPr>
        <p:sp>
          <p:nvSpPr>
            <p:cNvPr id="12" name="자유형 11"/>
            <p:cNvSpPr/>
            <p:nvPr/>
          </p:nvSpPr>
          <p:spPr>
            <a:xfrm>
              <a:off x="2836533" y="2095414"/>
              <a:ext cx="3413760" cy="3413760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185081 w 3413760"/>
                <a:gd name="connsiteY1" fmla="*/ 853440 h 3413760"/>
                <a:gd name="connsiteX2" fmla="*/ 3185081 w 3413760"/>
                <a:gd name="connsiteY2" fmla="*/ 2560320 h 3413760"/>
                <a:gd name="connsiteX3" fmla="*/ 1706880 w 3413760"/>
                <a:gd name="connsiteY3" fmla="*/ 1706880 h 3413760"/>
                <a:gd name="connsiteX4" fmla="*/ 1706880 w 341376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316689" y="0"/>
                    <a:pt x="2880177" y="325329"/>
                    <a:pt x="3185081" y="853440"/>
                  </a:cubicBezTo>
                  <a:cubicBezTo>
                    <a:pt x="3489986" y="1381551"/>
                    <a:pt x="3489986" y="2032209"/>
                    <a:pt x="3185081" y="256032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9453" tIns="743712" rIns="415747" bIns="1694688" numCol="1" spcCol="1270" anchor="ctr" anchorCtr="0">
              <a:noAutofit/>
            </a:bodyPr>
            <a:lstStyle/>
            <a:p>
              <a:pPr lvl="0" algn="r" defTabSz="711200" latinLnBrk="1"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긍정적인 </a:t>
              </a:r>
              <a:endParaRPr lang="en-US" altLang="ko-KR" b="1" dirty="0">
                <a:solidFill>
                  <a:schemeClr val="tx1"/>
                </a:solidFill>
                <a:latin typeface="+mn-ea"/>
              </a:endParaRPr>
            </a:p>
            <a:p>
              <a:pPr lvl="0" algn="r" defTabSz="711200" latinLnBrk="1"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상호의존성</a:t>
              </a:r>
              <a:endParaRPr lang="ko-KR" altLang="en-US" b="1" kern="12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3" name="자유형 12"/>
            <p:cNvSpPr/>
            <p:nvPr/>
          </p:nvSpPr>
          <p:spPr>
            <a:xfrm>
              <a:off x="2822785" y="2150623"/>
              <a:ext cx="3413760" cy="3413760"/>
            </a:xfrm>
            <a:custGeom>
              <a:avLst/>
              <a:gdLst>
                <a:gd name="connsiteX0" fmla="*/ 3185081 w 3413760"/>
                <a:gd name="connsiteY0" fmla="*/ 2560320 h 3413760"/>
                <a:gd name="connsiteX1" fmla="*/ 1706880 w 3413760"/>
                <a:gd name="connsiteY1" fmla="*/ 3413760 h 3413760"/>
                <a:gd name="connsiteX2" fmla="*/ 228679 w 3413760"/>
                <a:gd name="connsiteY2" fmla="*/ 2560320 h 3413760"/>
                <a:gd name="connsiteX3" fmla="*/ 1706880 w 3413760"/>
                <a:gd name="connsiteY3" fmla="*/ 1706880 h 3413760"/>
                <a:gd name="connsiteX4" fmla="*/ 3185081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3185081" y="2560320"/>
                  </a:moveTo>
                  <a:cubicBezTo>
                    <a:pt x="2880176" y="3088431"/>
                    <a:pt x="2316689" y="3413760"/>
                    <a:pt x="1706880" y="3413760"/>
                  </a:cubicBezTo>
                  <a:cubicBezTo>
                    <a:pt x="1097071" y="3413760"/>
                    <a:pt x="533583" y="3088431"/>
                    <a:pt x="228679" y="2560320"/>
                  </a:cubicBezTo>
                  <a:lnTo>
                    <a:pt x="1706880" y="1706880"/>
                  </a:lnTo>
                  <a:lnTo>
                    <a:pt x="3185081" y="256032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3121" tIns="2235201" rIns="792479" bIns="325119" numCol="1" spcCol="1270" anchor="b" anchorCtr="0">
              <a:noAutofit/>
            </a:bodyPr>
            <a:lstStyle/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개인적 책임감</a:t>
              </a:r>
              <a:endParaRPr lang="en-US" altLang="ko-KR" b="1" kern="1200" dirty="0" smtClean="0">
                <a:solidFill>
                  <a:schemeClr val="tx1"/>
                </a:solidFill>
                <a:latin typeface="+mn-ea"/>
              </a:endParaRPr>
            </a:p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b="1" kern="12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4" name="자유형 13"/>
            <p:cNvSpPr/>
            <p:nvPr/>
          </p:nvSpPr>
          <p:spPr>
            <a:xfrm>
              <a:off x="2771148" y="2095414"/>
              <a:ext cx="3413760" cy="3413760"/>
            </a:xfrm>
            <a:custGeom>
              <a:avLst/>
              <a:gdLst>
                <a:gd name="connsiteX0" fmla="*/ 228679 w 3413760"/>
                <a:gd name="connsiteY0" fmla="*/ 2560320 h 3413760"/>
                <a:gd name="connsiteX1" fmla="*/ 228679 w 3413760"/>
                <a:gd name="connsiteY1" fmla="*/ 853440 h 3413760"/>
                <a:gd name="connsiteX2" fmla="*/ 1706880 w 3413760"/>
                <a:gd name="connsiteY2" fmla="*/ 0 h 3413760"/>
                <a:gd name="connsiteX3" fmla="*/ 1706880 w 3413760"/>
                <a:gd name="connsiteY3" fmla="*/ 1706880 h 3413760"/>
                <a:gd name="connsiteX4" fmla="*/ 228679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228679" y="2560320"/>
                  </a:moveTo>
                  <a:cubicBezTo>
                    <a:pt x="-76226" y="2032209"/>
                    <a:pt x="-76226" y="1381551"/>
                    <a:pt x="228679" y="853440"/>
                  </a:cubicBezTo>
                  <a:cubicBezTo>
                    <a:pt x="533584" y="325329"/>
                    <a:pt x="1097071" y="0"/>
                    <a:pt x="1706880" y="0"/>
                  </a:cubicBezTo>
                  <a:lnTo>
                    <a:pt x="1706880" y="1706880"/>
                  </a:lnTo>
                  <a:lnTo>
                    <a:pt x="228679" y="256032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5747" tIns="743712" rIns="1819453" bIns="1694688" numCol="1" spcCol="1270" anchor="ctr" anchorCtr="0">
              <a:noAutofit/>
            </a:bodyPr>
            <a:lstStyle/>
            <a:p>
              <a:pPr lvl="0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집단 협력</a:t>
              </a:r>
              <a:endParaRPr lang="ko-KR" altLang="en-US" b="1" kern="1200" dirty="0">
                <a:solidFill>
                  <a:schemeClr val="tx1"/>
                </a:solidFill>
                <a:latin typeface="+mn-ea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t="23651" r="20226" b="13831"/>
          <a:stretch/>
        </p:blipFill>
        <p:spPr>
          <a:xfrm>
            <a:off x="6804248" y="2148057"/>
            <a:ext cx="2158410" cy="2030819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t="20872" r="18519" b="28028"/>
          <a:stretch/>
        </p:blipFill>
        <p:spPr>
          <a:xfrm>
            <a:off x="250930" y="4725144"/>
            <a:ext cx="2264736" cy="1744021"/>
          </a:xfrm>
          <a:prstGeom prst="ellips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t="16952" r="21415" b="24838"/>
          <a:stretch/>
        </p:blipFill>
        <p:spPr>
          <a:xfrm>
            <a:off x="356518" y="1772816"/>
            <a:ext cx="2179675" cy="2029315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91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648" y="29969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UP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1984"/>
            <a:ext cx="1771650" cy="5687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309321" y="476672"/>
            <a:ext cx="478296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</a:t>
            </a:r>
            <a:r>
              <a:rPr lang="ko-KR" altLang="en-US" sz="2800" b="1" dirty="0" err="1">
                <a:solidFill>
                  <a:schemeClr val="accent2">
                    <a:lumMod val="50000"/>
                  </a:schemeClr>
                </a:solidFill>
                <a:latin typeface="+mj-ea"/>
              </a:rPr>
              <a:t>협력심</a:t>
            </a:r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 키우기</a:t>
            </a:r>
            <a:r>
              <a:rPr lang="en-US" altLang="ko-KR" sz="2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!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51520" y="1872578"/>
            <a:ext cx="2448272" cy="559931"/>
            <a:chOff x="467544" y="2060848"/>
            <a:chExt cx="2206986" cy="1016439"/>
          </a:xfrm>
        </p:grpSpPr>
        <p:sp>
          <p:nvSpPr>
            <p:cNvPr id="15" name="직사각형 14"/>
            <p:cNvSpPr/>
            <p:nvPr/>
          </p:nvSpPr>
          <p:spPr>
            <a:xfrm>
              <a:off x="514290" y="2141182"/>
              <a:ext cx="2160240" cy="9361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467544" y="2060848"/>
              <a:ext cx="2160240" cy="936104"/>
            </a:xfrm>
            <a:prstGeom prst="rect">
              <a:avLst/>
            </a:prstGeom>
            <a:solidFill>
              <a:srgbClr val="FFFF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ysClr val="windowText" lastClr="000000"/>
                  </a:solidFill>
                </a:rPr>
                <a:t>작은 것부터 시작하라</a:t>
              </a:r>
              <a:endParaRPr lang="ko-KR" alt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6379239" y="5753976"/>
            <a:ext cx="2337142" cy="566965"/>
            <a:chOff x="467544" y="2060848"/>
            <a:chExt cx="2222008" cy="1029208"/>
          </a:xfrm>
        </p:grpSpPr>
        <p:sp>
          <p:nvSpPr>
            <p:cNvPr id="24" name="직사각형 23"/>
            <p:cNvSpPr/>
            <p:nvPr/>
          </p:nvSpPr>
          <p:spPr>
            <a:xfrm>
              <a:off x="529312" y="2153951"/>
              <a:ext cx="2160240" cy="9361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67544" y="2060848"/>
              <a:ext cx="2160240" cy="936104"/>
            </a:xfrm>
            <a:prstGeom prst="rect">
              <a:avLst/>
            </a:prstGeom>
            <a:solidFill>
              <a:srgbClr val="FBA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mtClean="0">
                  <a:solidFill>
                    <a:sysClr val="windowText" lastClr="000000"/>
                  </a:solidFill>
                </a:rPr>
                <a:t>편지를 써라</a:t>
              </a:r>
              <a:endParaRPr lang="ko-KR" alt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038989" y="3366284"/>
            <a:ext cx="2376264" cy="949677"/>
            <a:chOff x="467544" y="2060848"/>
            <a:chExt cx="2232248" cy="1008112"/>
          </a:xfrm>
        </p:grpSpPr>
        <p:sp>
          <p:nvSpPr>
            <p:cNvPr id="18" name="직사각형 17"/>
            <p:cNvSpPr/>
            <p:nvPr/>
          </p:nvSpPr>
          <p:spPr>
            <a:xfrm>
              <a:off x="539552" y="2132856"/>
              <a:ext cx="2160240" cy="936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67544" y="2060848"/>
              <a:ext cx="2160240" cy="93610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err="1" smtClean="0">
                  <a:solidFill>
                    <a:sysClr val="windowText" lastClr="000000"/>
                  </a:solidFill>
                </a:rPr>
                <a:t>의미있는</a:t>
              </a:r>
              <a:r>
                <a:rPr lang="ko-KR" altLang="en-US" b="1" dirty="0" smtClean="0">
                  <a:solidFill>
                    <a:sysClr val="windowText" lastClr="000000"/>
                  </a:solidFill>
                </a:rPr>
                <a:t> 이야기를 시작하는 사람이 </a:t>
              </a:r>
              <a:endParaRPr lang="en-US" altLang="ko-KR" b="1" dirty="0" smtClean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ko-KR" altLang="en-US" b="1" dirty="0" smtClean="0">
                  <a:solidFill>
                    <a:sysClr val="windowText" lastClr="000000"/>
                  </a:solidFill>
                </a:rPr>
                <a:t>되어라</a:t>
              </a:r>
              <a:endParaRPr lang="ko-KR" alt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1268923" y="4258610"/>
            <a:ext cx="2438981" cy="826574"/>
            <a:chOff x="467544" y="2060848"/>
            <a:chExt cx="2232248" cy="1008112"/>
          </a:xfrm>
        </p:grpSpPr>
        <p:sp>
          <p:nvSpPr>
            <p:cNvPr id="21" name="직사각형 20"/>
            <p:cNvSpPr/>
            <p:nvPr/>
          </p:nvSpPr>
          <p:spPr>
            <a:xfrm>
              <a:off x="539552" y="2132856"/>
              <a:ext cx="2160240" cy="936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467544" y="2060848"/>
              <a:ext cx="2160241" cy="9361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ysClr val="windowText" lastClr="000000"/>
                  </a:solidFill>
                </a:rPr>
                <a:t>집에 잘 보이는 곳에 지도를 걸어라</a:t>
              </a:r>
              <a:endParaRPr lang="ko-KR" altLang="en-US" b="1" dirty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30" name="구부러진 연결선 29"/>
          <p:cNvCxnSpPr>
            <a:stCxn id="15" idx="2"/>
            <a:endCxn id="9" idx="1"/>
          </p:cNvCxnSpPr>
          <p:nvPr/>
        </p:nvCxnSpPr>
        <p:spPr>
          <a:xfrm rot="16200000" flipH="1">
            <a:off x="1820301" y="2113792"/>
            <a:ext cx="564443" cy="1201875"/>
          </a:xfrm>
          <a:prstGeom prst="curvedConnector2">
            <a:avLst/>
          </a:prstGeom>
          <a:ln w="57150" cap="rnd">
            <a:solidFill>
              <a:srgbClr val="FFC00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구부러진 연결선 41"/>
          <p:cNvCxnSpPr>
            <a:stCxn id="19" idx="0"/>
            <a:endCxn id="31" idx="1"/>
          </p:cNvCxnSpPr>
          <p:nvPr/>
        </p:nvCxnSpPr>
        <p:spPr>
          <a:xfrm rot="5400000" flipH="1" flipV="1">
            <a:off x="5913456" y="2660578"/>
            <a:ext cx="981045" cy="430369"/>
          </a:xfrm>
          <a:prstGeom prst="curvedConnector2">
            <a:avLst/>
          </a:prstGeom>
          <a:ln w="57150" cap="rnd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구부러진 연결선 46"/>
          <p:cNvCxnSpPr>
            <a:endCxn id="33" idx="3"/>
          </p:cNvCxnSpPr>
          <p:nvPr/>
        </p:nvCxnSpPr>
        <p:spPr>
          <a:xfrm rot="5400000">
            <a:off x="1963073" y="5101823"/>
            <a:ext cx="757032" cy="723753"/>
          </a:xfrm>
          <a:prstGeom prst="curvedConnector2">
            <a:avLst/>
          </a:prstGeom>
          <a:ln w="57150" cap="rnd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구부러진 연결선 50"/>
          <p:cNvCxnSpPr>
            <a:stCxn id="25" idx="0"/>
          </p:cNvCxnSpPr>
          <p:nvPr/>
        </p:nvCxnSpPr>
        <p:spPr>
          <a:xfrm rot="16200000" flipV="1">
            <a:off x="6592261" y="4830911"/>
            <a:ext cx="414972" cy="1431158"/>
          </a:xfrm>
          <a:prstGeom prst="curvedConnector2">
            <a:avLst/>
          </a:prstGeom>
          <a:ln w="57150" cap="rnd">
            <a:solidFill>
              <a:srgbClr val="EA7908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9" t="26877" r="23340" b="22557"/>
          <a:stretch/>
        </p:blipFill>
        <p:spPr>
          <a:xfrm>
            <a:off x="2703460" y="2308884"/>
            <a:ext cx="1731163" cy="1376135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8" t="19123" r="21512" b="25061"/>
          <a:stretch/>
        </p:blipFill>
        <p:spPr>
          <a:xfrm>
            <a:off x="6619163" y="1730719"/>
            <a:ext cx="1438871" cy="130904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22684" r="18775" b="21629"/>
          <a:stretch/>
        </p:blipFill>
        <p:spPr>
          <a:xfrm>
            <a:off x="359169" y="5173868"/>
            <a:ext cx="1620543" cy="1336694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26557" r="22877" b="21955"/>
          <a:stretch/>
        </p:blipFill>
        <p:spPr>
          <a:xfrm>
            <a:off x="4434623" y="4975672"/>
            <a:ext cx="1716635" cy="144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2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036"/>
            <a:ext cx="1809750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FF33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555777" y="548680"/>
            <a:ext cx="489654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우리 가족 협력놀이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19267" r="16562" b="19267"/>
          <a:stretch/>
        </p:blipFill>
        <p:spPr>
          <a:xfrm>
            <a:off x="1073762" y="4207292"/>
            <a:ext cx="2893697" cy="2201607"/>
          </a:xfrm>
          <a:prstGeom prst="ellipse">
            <a:avLst/>
          </a:prstGeom>
          <a:effectLst>
            <a:glow rad="228600">
              <a:schemeClr val="accent4">
                <a:lumMod val="60000"/>
                <a:lumOff val="40000"/>
              </a:schemeClr>
            </a:glow>
            <a:softEdge rad="3175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22191" r="12795" b="20405"/>
          <a:stretch/>
        </p:blipFill>
        <p:spPr>
          <a:xfrm>
            <a:off x="5266838" y="4207292"/>
            <a:ext cx="3095465" cy="2201607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grpSp>
        <p:nvGrpSpPr>
          <p:cNvPr id="22" name="그룹 21"/>
          <p:cNvGrpSpPr/>
          <p:nvPr/>
        </p:nvGrpSpPr>
        <p:grpSpPr>
          <a:xfrm>
            <a:off x="791992" y="1570518"/>
            <a:ext cx="2013452" cy="1989637"/>
            <a:chOff x="791992" y="1570518"/>
            <a:chExt cx="2013452" cy="198963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눈물 방울 5"/>
            <p:cNvSpPr/>
            <p:nvPr/>
          </p:nvSpPr>
          <p:spPr>
            <a:xfrm rot="7068667">
              <a:off x="803899" y="1558611"/>
              <a:ext cx="1989637" cy="2013452"/>
            </a:xfrm>
            <a:prstGeom prst="teardrop">
              <a:avLst>
                <a:gd name="adj" fmla="val 100506"/>
              </a:avLst>
            </a:prstGeom>
            <a:grp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20542385">
              <a:off x="913284" y="2142726"/>
              <a:ext cx="1709022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err="1" smtClean="0">
                  <a:latin typeface="+mn-ea"/>
                </a:rPr>
                <a:t>쿵짝쿵짝</a:t>
              </a:r>
              <a:r>
                <a:rPr lang="ko-KR" altLang="en-US" sz="2400" b="1" dirty="0" smtClean="0">
                  <a:latin typeface="+mn-ea"/>
                </a:rPr>
                <a:t> </a:t>
              </a:r>
              <a:endParaRPr lang="en-US" altLang="ko-KR" sz="2400" b="1" dirty="0" smtClean="0">
                <a:latin typeface="+mn-ea"/>
              </a:endParaRPr>
            </a:p>
            <a:p>
              <a:pPr algn="ctr"/>
              <a:r>
                <a:rPr lang="ko-KR" altLang="en-US" sz="2400" b="1" dirty="0" smtClean="0">
                  <a:latin typeface="+mn-ea"/>
                </a:rPr>
                <a:t>가족음악회</a:t>
              </a:r>
              <a:endParaRPr lang="ko-KR" altLang="en-US" sz="2400" b="1" dirty="0">
                <a:latin typeface="+mn-ea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2928188" y="1866864"/>
            <a:ext cx="767192" cy="795807"/>
            <a:chOff x="2928188" y="1866864"/>
            <a:chExt cx="767192" cy="79580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눈물 방울 19"/>
            <p:cNvSpPr/>
            <p:nvPr/>
          </p:nvSpPr>
          <p:spPr>
            <a:xfrm rot="8775839">
              <a:off x="2928188" y="1866864"/>
              <a:ext cx="767192" cy="795807"/>
            </a:xfrm>
            <a:prstGeom prst="teardrop">
              <a:avLst>
                <a:gd name="adj" fmla="val 100506"/>
              </a:avLst>
            </a:prstGeom>
            <a:grp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494593">
              <a:off x="3059832" y="1990553"/>
              <a:ext cx="504056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 smtClean="0"/>
                <a:t>♬</a:t>
              </a:r>
              <a:endParaRPr lang="ko-KR" altLang="en-US" sz="2800" b="1" dirty="0"/>
            </a:p>
          </p:txBody>
        </p:sp>
      </p:grpSp>
      <p:grpSp>
        <p:nvGrpSpPr>
          <p:cNvPr id="14" name="그룹 13"/>
          <p:cNvGrpSpPr/>
          <p:nvPr/>
        </p:nvGrpSpPr>
        <p:grpSpPr>
          <a:xfrm rot="521356">
            <a:off x="3008118" y="2878346"/>
            <a:ext cx="966694" cy="967019"/>
            <a:chOff x="3008118" y="2878346"/>
            <a:chExt cx="966694" cy="9670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눈물 방울 15"/>
            <p:cNvSpPr/>
            <p:nvPr/>
          </p:nvSpPr>
          <p:spPr>
            <a:xfrm rot="10009706">
              <a:off x="3008118" y="2878346"/>
              <a:ext cx="966694" cy="967019"/>
            </a:xfrm>
            <a:prstGeom prst="teardrop">
              <a:avLst>
                <a:gd name="adj" fmla="val 100506"/>
              </a:avLst>
            </a:prstGeom>
            <a:grp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1183479">
              <a:off x="3257918" y="3005209"/>
              <a:ext cx="496686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4000" b="1" dirty="0" smtClean="0"/>
                <a:t>♪</a:t>
              </a:r>
              <a:endParaRPr lang="ko-KR" altLang="en-US" sz="4000" b="1" dirty="0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6480499" y="1553711"/>
            <a:ext cx="1943644" cy="1986989"/>
            <a:chOff x="6480499" y="1553711"/>
            <a:chExt cx="1943644" cy="1986989"/>
          </a:xfrm>
        </p:grpSpPr>
        <p:sp>
          <p:nvSpPr>
            <p:cNvPr id="15" name="눈물 방울 14"/>
            <p:cNvSpPr/>
            <p:nvPr/>
          </p:nvSpPr>
          <p:spPr>
            <a:xfrm rot="9137180">
              <a:off x="6480499" y="1553711"/>
              <a:ext cx="1943644" cy="1986989"/>
            </a:xfrm>
            <a:prstGeom prst="teardrop">
              <a:avLst>
                <a:gd name="adj" fmla="val 10050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596077">
              <a:off x="6513165" y="2078844"/>
              <a:ext cx="17801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 smtClean="0">
                  <a:latin typeface="+mn-ea"/>
                </a:rPr>
                <a:t>알록달록</a:t>
              </a:r>
              <a:endParaRPr lang="en-US" altLang="ko-KR" sz="2800" b="1" dirty="0" smtClean="0">
                <a:latin typeface="+mn-ea"/>
              </a:endParaRPr>
            </a:p>
            <a:p>
              <a:pPr algn="ctr"/>
              <a:r>
                <a:rPr lang="ko-KR" altLang="en-US" sz="2800" b="1" dirty="0" smtClean="0">
                  <a:latin typeface="+mn-ea"/>
                </a:rPr>
                <a:t>샌드위</a:t>
              </a:r>
              <a:r>
                <a:rPr lang="ko-KR" altLang="en-US" sz="2800" b="1" dirty="0">
                  <a:latin typeface="+mn-ea"/>
                </a:rPr>
                <a:t>치</a:t>
              </a: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261319" y="2402865"/>
            <a:ext cx="1115548" cy="1058153"/>
            <a:chOff x="5312773" y="2745983"/>
            <a:chExt cx="1115548" cy="1058153"/>
          </a:xfrm>
        </p:grpSpPr>
        <p:sp>
          <p:nvSpPr>
            <p:cNvPr id="18" name="눈물 방울 17"/>
            <p:cNvSpPr/>
            <p:nvPr/>
          </p:nvSpPr>
          <p:spPr>
            <a:xfrm rot="6079422">
              <a:off x="5341470" y="2717286"/>
              <a:ext cx="1058153" cy="1115548"/>
            </a:xfrm>
            <a:prstGeom prst="teardrop">
              <a:avLst>
                <a:gd name="adj" fmla="val 10050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19615697">
              <a:off x="5508976" y="2979680"/>
              <a:ext cx="72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600" dirty="0" smtClean="0"/>
                <a:t>♥</a:t>
              </a:r>
              <a:endParaRPr lang="ko-KR" alt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303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>
          <a:xfrm>
            <a:off x="2555776" y="476672"/>
            <a:ext cx="61206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4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협력을 배우는 한 마디 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“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함께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”,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“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고마워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”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3611"/>
            <a:ext cx="2057400" cy="619125"/>
          </a:xfrm>
          <a:prstGeom prst="rect">
            <a:avLst/>
          </a:prstGeom>
          <a:noFill/>
          <a:ln>
            <a:noFill/>
          </a:ln>
          <a:effectLst>
            <a:glow rad="203200">
              <a:srgbClr val="FFAFCF"/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형 설명선 1"/>
          <p:cNvSpPr/>
          <p:nvPr/>
        </p:nvSpPr>
        <p:spPr>
          <a:xfrm rot="861745">
            <a:off x="6470721" y="4256044"/>
            <a:ext cx="2232248" cy="1656184"/>
          </a:xfrm>
          <a:prstGeom prst="wedgeEllipseCallout">
            <a:avLst>
              <a:gd name="adj1" fmla="val -69519"/>
              <a:gd name="adj2" fmla="val 236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rgbClr val="79ABE1"/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○○와 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함께</a:t>
            </a: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 하니 기분이 좋구나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</a:rPr>
              <a:t>.</a:t>
            </a:r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모서리가 둥근 사각형 설명선 2"/>
          <p:cNvSpPr/>
          <p:nvPr/>
        </p:nvSpPr>
        <p:spPr>
          <a:xfrm rot="21001217">
            <a:off x="1221463" y="2140839"/>
            <a:ext cx="1931088" cy="1390146"/>
          </a:xfrm>
          <a:prstGeom prst="wedgeRoundRectCallout">
            <a:avLst>
              <a:gd name="adj1" fmla="val 46882"/>
              <a:gd name="adj2" fmla="val 885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함께 </a:t>
            </a: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정리하니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깨끗해졌구나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고마워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.</a:t>
            </a:r>
            <a:endParaRPr lang="ko-KR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사각형 설명선 3"/>
          <p:cNvSpPr/>
          <p:nvPr/>
        </p:nvSpPr>
        <p:spPr>
          <a:xfrm rot="238857">
            <a:off x="4865045" y="1916631"/>
            <a:ext cx="1907567" cy="977673"/>
          </a:xfrm>
          <a:prstGeom prst="wedgeRectCallout">
            <a:avLst>
              <a:gd name="adj1" fmla="val -39355"/>
              <a:gd name="adj2" fmla="val 123166"/>
            </a:avLst>
          </a:prstGeom>
          <a:solidFill>
            <a:srgbClr val="FFFFCC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도와주겠니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</a:rPr>
              <a:t>? </a:t>
            </a: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고마워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</a:t>
            </a:r>
            <a:endParaRPr lang="ko-KR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사각형 설명선 9"/>
          <p:cNvSpPr/>
          <p:nvPr/>
        </p:nvSpPr>
        <p:spPr>
          <a:xfrm>
            <a:off x="530976" y="4878948"/>
            <a:ext cx="2242369" cy="1320666"/>
          </a:xfrm>
          <a:prstGeom prst="wedgeRectCallout">
            <a:avLst>
              <a:gd name="adj1" fmla="val 75950"/>
              <a:gd name="adj2" fmla="val -4763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너와 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함께 </a:t>
            </a: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하니까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빨리 </a:t>
            </a:r>
            <a:r>
              <a:rPr lang="ko-KR" altLang="en-US" dirty="0" err="1" smtClean="0">
                <a:solidFill>
                  <a:schemeClr val="tx1"/>
                </a:solidFill>
                <a:latin typeface="+mn-ea"/>
              </a:rPr>
              <a:t>할수</a:t>
            </a: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 있구나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</a:rPr>
              <a:t>.</a:t>
            </a: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 참 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고마워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</a:t>
            </a:r>
            <a:endParaRPr lang="ko-KR" altLang="en-US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22291" r="22151" b="30529"/>
          <a:stretch/>
        </p:blipFill>
        <p:spPr>
          <a:xfrm>
            <a:off x="3674539" y="4005065"/>
            <a:ext cx="1990414" cy="1747766"/>
          </a:xfrm>
          <a:prstGeom prst="round2SameRect">
            <a:avLst/>
          </a:prstGeom>
          <a:effectLst>
            <a:glow rad="127000">
              <a:schemeClr val="tx1">
                <a:lumMod val="50000"/>
                <a:lumOff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785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743075" cy="5810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483768" y="476672"/>
            <a:ext cx="446449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함께 하는 삶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21170" r="18886" b="31238"/>
          <a:stretch/>
        </p:blipFill>
        <p:spPr>
          <a:xfrm>
            <a:off x="2928348" y="2852936"/>
            <a:ext cx="3575335" cy="2197606"/>
          </a:xfrm>
          <a:prstGeom prst="rect">
            <a:avLst/>
          </a:prstGeom>
          <a:ln w="127000" cap="rnd">
            <a:solidFill>
              <a:schemeClr val="bg1">
                <a:lumMod val="6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3528" y="206084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rgbClr val="C00000"/>
                </a:solidFill>
                <a:latin typeface="+mn-ea"/>
              </a:rPr>
              <a:t>우리 모두를 합친 것보다</a:t>
            </a:r>
            <a:endParaRPr lang="en-US" altLang="ko-KR" b="1" dirty="0" smtClean="0">
              <a:solidFill>
                <a:srgbClr val="C00000"/>
              </a:solidFill>
              <a:latin typeface="+mn-ea"/>
            </a:endParaRPr>
          </a:p>
          <a:p>
            <a:pPr algn="ctr"/>
            <a:r>
              <a:rPr lang="ko-KR" altLang="en-US" b="1" dirty="0" smtClean="0">
                <a:solidFill>
                  <a:srgbClr val="C00000"/>
                </a:solidFill>
                <a:latin typeface="+mn-ea"/>
              </a:rPr>
              <a:t>더 현명한 사람은 없다</a:t>
            </a:r>
            <a:r>
              <a:rPr lang="en-US" altLang="ko-KR" b="1" dirty="0" smtClean="0">
                <a:solidFill>
                  <a:srgbClr val="C00000"/>
                </a:solidFill>
                <a:latin typeface="+mn-ea"/>
              </a:rPr>
              <a:t>.</a:t>
            </a:r>
          </a:p>
          <a:p>
            <a:pPr algn="ctr"/>
            <a:r>
              <a:rPr lang="en-US" altLang="ko-KR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&lt;</a:t>
            </a:r>
            <a:r>
              <a:rPr lang="ko-KR" altLang="en-US" b="1" dirty="0" err="1" smtClean="0">
                <a:latin typeface="궁서" panose="02030600000101010101" pitchFamily="18" charset="-127"/>
                <a:ea typeface="궁서" panose="02030600000101010101" pitchFamily="18" charset="-127"/>
              </a:rPr>
              <a:t>켄</a:t>
            </a:r>
            <a:r>
              <a:rPr lang="ko-KR" altLang="en-US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b="1" dirty="0" err="1" smtClean="0">
                <a:latin typeface="궁서" panose="02030600000101010101" pitchFamily="18" charset="-127"/>
                <a:ea typeface="궁서" panose="02030600000101010101" pitchFamily="18" charset="-127"/>
              </a:rPr>
              <a:t>블랜차드</a:t>
            </a:r>
            <a:r>
              <a:rPr lang="en-US" altLang="ko-KR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&gt;</a:t>
            </a:r>
            <a:endParaRPr lang="ko-KR" altLang="en-US" b="1" dirty="0"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3085" y="170080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팀워크는 평범한 사람들이 </a:t>
            </a:r>
            <a:endParaRPr lang="en-US" altLang="ko-KR" b="1" dirty="0" smtClean="0">
              <a:solidFill>
                <a:schemeClr val="accent3">
                  <a:lumMod val="50000"/>
                </a:schemeClr>
              </a:solidFill>
              <a:latin typeface="+mn-ea"/>
            </a:endParaRPr>
          </a:p>
          <a:p>
            <a:pPr algn="ctr"/>
            <a:r>
              <a:rPr lang="ko-KR" altLang="en-US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비범한 결과를 이루도록 한다</a:t>
            </a:r>
            <a:r>
              <a:rPr lang="en-US" altLang="ko-KR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.</a:t>
            </a:r>
          </a:p>
          <a:p>
            <a:pPr algn="ctr"/>
            <a:r>
              <a:rPr lang="en-US" altLang="ko-KR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&lt;</a:t>
            </a:r>
            <a:r>
              <a:rPr lang="ko-KR" altLang="en-US" b="1" dirty="0" err="1" smtClean="0">
                <a:latin typeface="궁서" panose="02030600000101010101" pitchFamily="18" charset="-127"/>
                <a:ea typeface="궁서" panose="02030600000101010101" pitchFamily="18" charset="-127"/>
              </a:rPr>
              <a:t>앤드류</a:t>
            </a:r>
            <a:r>
              <a:rPr lang="ko-KR" altLang="en-US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b="1" dirty="0" err="1" smtClean="0">
                <a:latin typeface="궁서" panose="02030600000101010101" pitchFamily="18" charset="-127"/>
                <a:ea typeface="궁서" panose="02030600000101010101" pitchFamily="18" charset="-127"/>
              </a:rPr>
              <a:t>카네기</a:t>
            </a:r>
            <a:r>
              <a:rPr lang="en-US" altLang="ko-KR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&gt;</a:t>
            </a:r>
            <a:endParaRPr lang="ko-KR" altLang="en-US" b="1" dirty="0"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102" y="5216426"/>
            <a:ext cx="27363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조그만 물방울이 모여서 </a:t>
            </a:r>
            <a:endParaRPr lang="en-US" altLang="ko-KR" b="1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큰 바다를 이룬다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.</a:t>
            </a:r>
          </a:p>
          <a:p>
            <a:pPr algn="ctr"/>
            <a:r>
              <a:rPr lang="en-US" altLang="ko-KR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&lt;</a:t>
            </a:r>
            <a:r>
              <a:rPr lang="ko-KR" altLang="en-US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영국 속담</a:t>
            </a:r>
            <a:r>
              <a:rPr lang="en-US" altLang="ko-KR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&gt;</a:t>
            </a:r>
            <a:endParaRPr lang="ko-KR" altLang="en-US" b="1" dirty="0"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9689" y="5517232"/>
            <a:ext cx="27363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빨리 가려면 혼자 가고</a:t>
            </a:r>
            <a:endParaRPr lang="en-US" altLang="ko-KR" b="1" dirty="0" smtClean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ko-KR" altLang="en-US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멀리 가려면 함께 가라</a:t>
            </a:r>
            <a:r>
              <a:rPr lang="en-US" altLang="ko-KR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  <a:p>
            <a:pPr algn="ctr"/>
            <a:r>
              <a:rPr lang="en-US" altLang="ko-KR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&lt;</a:t>
            </a:r>
            <a:r>
              <a:rPr lang="ko-KR" altLang="en-US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아프리</a:t>
            </a:r>
            <a:r>
              <a:rPr lang="ko-KR" altLang="en-US" b="1" dirty="0">
                <a:latin typeface="궁서" panose="02030600000101010101" pitchFamily="18" charset="-127"/>
                <a:ea typeface="궁서" panose="02030600000101010101" pitchFamily="18" charset="-127"/>
              </a:rPr>
              <a:t>카</a:t>
            </a:r>
            <a:r>
              <a:rPr lang="ko-KR" altLang="en-US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 속담</a:t>
            </a:r>
            <a:r>
              <a:rPr lang="en-US" altLang="ko-KR" b="1" dirty="0" smtClean="0">
                <a:latin typeface="궁서" panose="02030600000101010101" pitchFamily="18" charset="-127"/>
                <a:ea typeface="궁서" panose="02030600000101010101" pitchFamily="18" charset="-127"/>
              </a:rPr>
              <a:t>&gt;</a:t>
            </a:r>
            <a:endParaRPr lang="ko-KR" altLang="en-US" b="1" dirty="0"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26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4" y="404664"/>
            <a:ext cx="1762125" cy="5524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411759" y="476672"/>
            <a:ext cx="5128095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협력에 대한 생각 정리하기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5" name="대각선 방향의 모서리가 둥근 사각형 4"/>
          <p:cNvSpPr/>
          <p:nvPr/>
        </p:nvSpPr>
        <p:spPr>
          <a:xfrm>
            <a:off x="611560" y="2060847"/>
            <a:ext cx="7992888" cy="4032449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악어와 </a:t>
            </a:r>
            <a:r>
              <a:rPr lang="ko-KR" alt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악어새는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서로에게 도움을 주고 협력하는</a:t>
            </a:r>
            <a:endParaRPr lang="en-US" altLang="ko-KR" sz="2400" b="1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                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입니다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.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endParaRPr lang="en-US" altLang="ko-KR" sz="2400" b="1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협력은 공동의           을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/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를 위하여 집단 구성원이 힘을 모으는 것입니다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협력하는 집단은 개개인의             을 다해 맡은 역할을 수행해야 합니다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259632" y="3023314"/>
            <a:ext cx="151216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공생관계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391630" y="3629589"/>
            <a:ext cx="892338" cy="447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목표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76056" y="4725144"/>
            <a:ext cx="1008112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책임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015"/>
            <a:ext cx="1543050" cy="571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lumMod val="50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339752" y="476672"/>
            <a:ext cx="48245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왜 함께 있을까요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00" y="3487507"/>
            <a:ext cx="2183904" cy="1453661"/>
          </a:xfrm>
          <a:prstGeom prst="rect">
            <a:avLst/>
          </a:prstGeom>
        </p:spPr>
      </p:pic>
      <p:sp>
        <p:nvSpPr>
          <p:cNvPr id="5" name="양쪽 모서리가 둥근 사각형 4"/>
          <p:cNvSpPr/>
          <p:nvPr/>
        </p:nvSpPr>
        <p:spPr>
          <a:xfrm>
            <a:off x="3331685" y="1941508"/>
            <a:ext cx="2183904" cy="576064"/>
          </a:xfrm>
          <a:prstGeom prst="round2Same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말미잘과 </a:t>
            </a:r>
            <a:r>
              <a:rPr lang="ko-KR" altLang="en-US" b="1" dirty="0" err="1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흰동가리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8" name="대각선 방향의 모서리가 둥근 사각형 7"/>
          <p:cNvSpPr/>
          <p:nvPr/>
        </p:nvSpPr>
        <p:spPr>
          <a:xfrm>
            <a:off x="5796136" y="4293096"/>
            <a:ext cx="2448272" cy="1296144"/>
          </a:xfrm>
          <a:prstGeom prst="round2Diag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2000" b="1" dirty="0" err="1" smtClean="0">
                <a:latin typeface="+mn-ea"/>
              </a:rPr>
              <a:t>흰동가리는</a:t>
            </a:r>
            <a:r>
              <a:rPr lang="en-US" altLang="ko-KR" sz="2000" b="1" dirty="0" smtClean="0">
                <a:latin typeface="+mn-ea"/>
              </a:rPr>
              <a:t>…</a:t>
            </a:r>
          </a:p>
          <a:p>
            <a:pPr algn="ctr"/>
            <a:endParaRPr lang="en-US" altLang="ko-KR" dirty="0" smtClean="0">
              <a:latin typeface="+mn-ea"/>
            </a:endParaRPr>
          </a:p>
          <a:p>
            <a:pPr algn="ctr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청소를 해줍니다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.</a:t>
            </a:r>
            <a:endParaRPr lang="ko-KR" altLang="en-US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11" name="대각선 방향의 모서리가 둥근 사각형 10"/>
          <p:cNvSpPr/>
          <p:nvPr/>
        </p:nvSpPr>
        <p:spPr>
          <a:xfrm>
            <a:off x="539552" y="3140968"/>
            <a:ext cx="2448272" cy="1296144"/>
          </a:xfrm>
          <a:prstGeom prst="round2Diag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2000" b="1" dirty="0" smtClean="0">
                <a:latin typeface="+mn-ea"/>
              </a:rPr>
              <a:t>말미잘은</a:t>
            </a:r>
            <a:r>
              <a:rPr lang="en-US" altLang="ko-KR" sz="2000" b="1" dirty="0" smtClean="0">
                <a:latin typeface="+mn-ea"/>
              </a:rPr>
              <a:t>….</a:t>
            </a:r>
          </a:p>
          <a:p>
            <a:endParaRPr lang="en-US" altLang="ko-KR" b="1" dirty="0" smtClean="0">
              <a:latin typeface="+mn-ea"/>
            </a:endParaRPr>
          </a:p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보금자리를 줍니다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.</a:t>
            </a:r>
          </a:p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4" name="위로 구부러진 화살표 13"/>
          <p:cNvSpPr/>
          <p:nvPr/>
        </p:nvSpPr>
        <p:spPr>
          <a:xfrm rot="790473">
            <a:off x="1956554" y="4876723"/>
            <a:ext cx="2155893" cy="764931"/>
          </a:xfrm>
          <a:prstGeom prst="curvedUpArrow">
            <a:avLst>
              <a:gd name="adj1" fmla="val 20444"/>
              <a:gd name="adj2" fmla="val 66399"/>
              <a:gd name="adj3" fmla="val 35372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위로 구부러진 화살표 14"/>
          <p:cNvSpPr/>
          <p:nvPr/>
        </p:nvSpPr>
        <p:spPr>
          <a:xfrm rot="12099434">
            <a:off x="4886275" y="2874663"/>
            <a:ext cx="2155893" cy="783062"/>
          </a:xfrm>
          <a:prstGeom prst="curvedUpArrow">
            <a:avLst>
              <a:gd name="adj1" fmla="val 20444"/>
              <a:gd name="adj2" fmla="val 66399"/>
              <a:gd name="adj3" fmla="val 35372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4" y="404664"/>
            <a:ext cx="1762125" cy="5524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411759" y="476672"/>
            <a:ext cx="5128095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협력에 대한 생각 정리하기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5" name="대각선 방향의 모서리가 둥근 사각형 4"/>
          <p:cNvSpPr/>
          <p:nvPr/>
        </p:nvSpPr>
        <p:spPr>
          <a:xfrm>
            <a:off x="611560" y="2060847"/>
            <a:ext cx="7992888" cy="4032449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어린이집에서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유아들은 협력을 위한 대소집단 </a:t>
            </a:r>
            <a:endParaRPr lang="en-US" altLang="ko-KR" sz="2400" b="1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 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활동을 통해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긍정적인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            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     을 경험할 수</a:t>
            </a:r>
            <a:endParaRPr lang="en-US" altLang="ko-KR" sz="2400" b="1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있습니다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.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endParaRPr lang="en-US" altLang="ko-KR" sz="2400" b="1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우리 전통 사회 협력의 형태인 품앗이는 농촌의 </a:t>
            </a:r>
            <a:endParaRPr lang="en-US" altLang="ko-KR" sz="2400" b="1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                    </a:t>
            </a:r>
            <a:r>
              <a:rPr lang="ko-KR" altLang="en-US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형식입니다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355976" y="3341996"/>
            <a:ext cx="1820512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</a:rPr>
              <a:t>상호의존성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69520" y="4971009"/>
            <a:ext cx="1685530" cy="447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협동 노동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6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015"/>
            <a:ext cx="1543050" cy="571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lumMod val="50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339752" y="476672"/>
            <a:ext cx="48245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왜 함께 있을까요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5" name="양쪽 모서리가 둥근 사각형 4"/>
          <p:cNvSpPr/>
          <p:nvPr/>
        </p:nvSpPr>
        <p:spPr>
          <a:xfrm>
            <a:off x="3331685" y="1941508"/>
            <a:ext cx="2183904" cy="576064"/>
          </a:xfrm>
          <a:prstGeom prst="round2Same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404F21"/>
                </a:solidFill>
                <a:latin typeface="+mn-ea"/>
              </a:rPr>
              <a:t>개미와 진딧물</a:t>
            </a:r>
            <a:endParaRPr lang="ko-KR" altLang="en-US" b="1" dirty="0">
              <a:solidFill>
                <a:srgbClr val="404F21"/>
              </a:solidFill>
              <a:latin typeface="+mn-ea"/>
            </a:endParaRPr>
          </a:p>
        </p:txBody>
      </p:sp>
      <p:sp>
        <p:nvSpPr>
          <p:cNvPr id="8" name="대각선 방향의 모서리가 둥근 사각형 7"/>
          <p:cNvSpPr/>
          <p:nvPr/>
        </p:nvSpPr>
        <p:spPr>
          <a:xfrm>
            <a:off x="5796136" y="4293096"/>
            <a:ext cx="2448272" cy="1296144"/>
          </a:xfrm>
          <a:prstGeom prst="round2DiagRect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satMod val="175000"/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2000" b="1" dirty="0" smtClean="0">
                <a:solidFill>
                  <a:schemeClr val="tx1"/>
                </a:solidFill>
                <a:latin typeface="+mn-ea"/>
              </a:rPr>
              <a:t>진딧물은</a:t>
            </a: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…</a:t>
            </a:r>
          </a:p>
          <a:p>
            <a:pPr algn="ctr"/>
            <a:endParaRPr lang="en-US" altLang="ko-KR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대각선 방향의 모서리가 둥근 사각형 10"/>
          <p:cNvSpPr/>
          <p:nvPr/>
        </p:nvSpPr>
        <p:spPr>
          <a:xfrm>
            <a:off x="539552" y="3140968"/>
            <a:ext cx="2448272" cy="1296144"/>
          </a:xfrm>
          <a:prstGeom prst="round2DiagRect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satMod val="175000"/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2000" b="1" dirty="0" smtClean="0">
                <a:solidFill>
                  <a:schemeClr val="tx1"/>
                </a:solidFill>
                <a:latin typeface="+mn-ea"/>
              </a:rPr>
              <a:t>개미는</a:t>
            </a: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….</a:t>
            </a:r>
          </a:p>
          <a:p>
            <a:endParaRPr lang="en-US" altLang="ko-KR" b="1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위로 구부러진 화살표 13"/>
          <p:cNvSpPr/>
          <p:nvPr/>
        </p:nvSpPr>
        <p:spPr>
          <a:xfrm rot="790473">
            <a:off x="1956554" y="4876723"/>
            <a:ext cx="2155893" cy="764931"/>
          </a:xfrm>
          <a:prstGeom prst="curvedUpArrow">
            <a:avLst>
              <a:gd name="adj1" fmla="val 20444"/>
              <a:gd name="adj2" fmla="val 66399"/>
              <a:gd name="adj3" fmla="val 35372"/>
            </a:avLst>
          </a:prstGeom>
          <a:solidFill>
            <a:srgbClr val="404F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위로 구부러진 화살표 14"/>
          <p:cNvSpPr/>
          <p:nvPr/>
        </p:nvSpPr>
        <p:spPr>
          <a:xfrm rot="12099434">
            <a:off x="4886275" y="2874663"/>
            <a:ext cx="2155893" cy="783062"/>
          </a:xfrm>
          <a:prstGeom prst="curvedUpArrow">
            <a:avLst>
              <a:gd name="adj1" fmla="val 20444"/>
              <a:gd name="adj2" fmla="val 66399"/>
              <a:gd name="adj3" fmla="val 35372"/>
            </a:avLst>
          </a:prstGeom>
          <a:solidFill>
            <a:srgbClr val="404F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1576" y="3114640"/>
            <a:ext cx="1453662" cy="219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384324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+mn-ea"/>
              </a:rPr>
              <a:t>보호해줍니다</a:t>
            </a:r>
            <a:r>
              <a:rPr lang="en-US" altLang="ko-KR" sz="2000" b="1" dirty="0" smtClean="0">
                <a:latin typeface="+mn-ea"/>
              </a:rPr>
              <a:t>.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5059133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+mn-ea"/>
              </a:rPr>
              <a:t>먹이를 줍니다</a:t>
            </a:r>
            <a:r>
              <a:rPr lang="en-US" altLang="ko-KR" sz="2000" b="1" dirty="0" smtClean="0">
                <a:latin typeface="+mn-ea"/>
              </a:rPr>
              <a:t>.</a:t>
            </a:r>
            <a:endParaRPr lang="ko-KR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66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5" grpId="0" animBg="1"/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015"/>
            <a:ext cx="1543050" cy="571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lumMod val="50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339752" y="476672"/>
            <a:ext cx="48245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왜 함께 있을까요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5" name="양쪽 모서리가 둥근 사각형 4"/>
          <p:cNvSpPr/>
          <p:nvPr/>
        </p:nvSpPr>
        <p:spPr>
          <a:xfrm>
            <a:off x="3331685" y="1941508"/>
            <a:ext cx="2183904" cy="576064"/>
          </a:xfrm>
          <a:prstGeom prst="round2SameRect">
            <a:avLst/>
          </a:prstGeom>
          <a:solidFill>
            <a:srgbClr val="FFFF97"/>
          </a:solidFill>
          <a:ln>
            <a:solidFill>
              <a:srgbClr val="EA7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6">
                    <a:lumMod val="50000"/>
                  </a:schemeClr>
                </a:solidFill>
                <a:latin typeface="+mn-ea"/>
              </a:rPr>
              <a:t>꽃과 나비</a:t>
            </a:r>
            <a:endParaRPr lang="ko-KR" altLang="en-US" b="1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8" name="대각선 방향의 모서리가 둥근 사각형 7"/>
          <p:cNvSpPr/>
          <p:nvPr/>
        </p:nvSpPr>
        <p:spPr>
          <a:xfrm>
            <a:off x="5796136" y="4293096"/>
            <a:ext cx="2448272" cy="1296144"/>
          </a:xfrm>
          <a:prstGeom prst="round2DiagRect">
            <a:avLst/>
          </a:prstGeom>
          <a:solidFill>
            <a:srgbClr val="FCBE64"/>
          </a:solidFill>
          <a:ln>
            <a:noFill/>
          </a:ln>
          <a:effectLst>
            <a:glow rad="228600">
              <a:srgbClr val="FFFF00">
                <a:alpha val="5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2000" b="1" dirty="0" smtClean="0">
                <a:solidFill>
                  <a:schemeClr val="tx1"/>
                </a:solidFill>
                <a:latin typeface="+mn-ea"/>
              </a:rPr>
              <a:t>나비는</a:t>
            </a: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…</a:t>
            </a:r>
          </a:p>
          <a:p>
            <a:pPr algn="ctr"/>
            <a:endParaRPr lang="en-US" altLang="ko-KR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ko-KR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대각선 방향의 모서리가 둥근 사각형 10"/>
          <p:cNvSpPr/>
          <p:nvPr/>
        </p:nvSpPr>
        <p:spPr>
          <a:xfrm>
            <a:off x="539552" y="3140968"/>
            <a:ext cx="2448272" cy="1296144"/>
          </a:xfrm>
          <a:prstGeom prst="round2DiagRect">
            <a:avLst/>
          </a:prstGeom>
          <a:solidFill>
            <a:srgbClr val="FCBE64"/>
          </a:solidFill>
          <a:ln>
            <a:noFill/>
          </a:ln>
          <a:effectLst>
            <a:glow rad="228600">
              <a:srgbClr val="FFFF00">
                <a:alpha val="5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2000" b="1" dirty="0" smtClean="0">
                <a:solidFill>
                  <a:schemeClr val="tx1"/>
                </a:solidFill>
                <a:latin typeface="+mn-ea"/>
              </a:rPr>
              <a:t>꽃은</a:t>
            </a: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….</a:t>
            </a:r>
          </a:p>
          <a:p>
            <a:endParaRPr lang="en-US" altLang="ko-KR" b="1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위로 구부러진 화살표 13"/>
          <p:cNvSpPr/>
          <p:nvPr/>
        </p:nvSpPr>
        <p:spPr>
          <a:xfrm rot="790473">
            <a:off x="1956554" y="4876723"/>
            <a:ext cx="2155893" cy="764931"/>
          </a:xfrm>
          <a:prstGeom prst="curvedUpArrow">
            <a:avLst>
              <a:gd name="adj1" fmla="val 20444"/>
              <a:gd name="adj2" fmla="val 66399"/>
              <a:gd name="adj3" fmla="val 3537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위로 구부러진 화살표 14"/>
          <p:cNvSpPr/>
          <p:nvPr/>
        </p:nvSpPr>
        <p:spPr>
          <a:xfrm rot="12099434">
            <a:off x="4886275" y="2874663"/>
            <a:ext cx="2155893" cy="783062"/>
          </a:xfrm>
          <a:prstGeom prst="curvedUpArrow">
            <a:avLst>
              <a:gd name="adj1" fmla="val 20444"/>
              <a:gd name="adj2" fmla="val 66399"/>
              <a:gd name="adj3" fmla="val 3537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87506"/>
            <a:ext cx="2199394" cy="14536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576" y="378904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+mn-ea"/>
              </a:rPr>
              <a:t>먹이</a:t>
            </a:r>
            <a:r>
              <a:rPr lang="en-US" altLang="ko-KR" sz="2000" b="1" dirty="0" smtClean="0">
                <a:latin typeface="+mn-ea"/>
              </a:rPr>
              <a:t>(</a:t>
            </a:r>
            <a:r>
              <a:rPr lang="ko-KR" altLang="en-US" sz="2000" b="1" dirty="0" smtClean="0">
                <a:latin typeface="+mn-ea"/>
              </a:rPr>
              <a:t>꿀</a:t>
            </a:r>
            <a:r>
              <a:rPr lang="en-US" altLang="ko-KR" sz="2000" b="1" dirty="0" smtClean="0">
                <a:latin typeface="+mn-ea"/>
              </a:rPr>
              <a:t>)</a:t>
            </a:r>
            <a:r>
              <a:rPr lang="ko-KR" altLang="en-US" sz="2000" b="1" dirty="0" smtClean="0">
                <a:latin typeface="+mn-ea"/>
              </a:rPr>
              <a:t> 줍니다</a:t>
            </a:r>
            <a:r>
              <a:rPr lang="en-US" altLang="ko-KR" sz="2000" b="1" dirty="0" smtClean="0">
                <a:latin typeface="+mn-ea"/>
              </a:rPr>
              <a:t>.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4221" y="4941168"/>
            <a:ext cx="213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+mn-ea"/>
              </a:rPr>
              <a:t>수정을 해줍니다</a:t>
            </a:r>
            <a:r>
              <a:rPr lang="en-US" altLang="ko-KR" sz="2000" b="1" dirty="0" smtClean="0">
                <a:latin typeface="+mn-ea"/>
              </a:rPr>
              <a:t>.</a:t>
            </a:r>
            <a:endParaRPr lang="ko-KR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17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5" grpId="0" animBg="1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015"/>
            <a:ext cx="1543050" cy="571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lumMod val="50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339752" y="476672"/>
            <a:ext cx="482453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왜 함께 있을까요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3851920" y="3756298"/>
            <a:ext cx="1224136" cy="119711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</a:rPr>
              <a:t>나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위쪽 화살표 2"/>
          <p:cNvSpPr/>
          <p:nvPr/>
        </p:nvSpPr>
        <p:spPr>
          <a:xfrm>
            <a:off x="4608004" y="3168047"/>
            <a:ext cx="288032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아래쪽 화살표 3"/>
          <p:cNvSpPr/>
          <p:nvPr/>
        </p:nvSpPr>
        <p:spPr>
          <a:xfrm>
            <a:off x="4067944" y="3168047"/>
            <a:ext cx="288032" cy="43204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위쪽 화살표 7"/>
          <p:cNvSpPr/>
          <p:nvPr/>
        </p:nvSpPr>
        <p:spPr>
          <a:xfrm rot="7866681">
            <a:off x="5009474" y="4978652"/>
            <a:ext cx="288032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아래쪽 화살표 8"/>
          <p:cNvSpPr/>
          <p:nvPr/>
        </p:nvSpPr>
        <p:spPr>
          <a:xfrm rot="7471166">
            <a:off x="5278434" y="4610015"/>
            <a:ext cx="288032" cy="43204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위쪽 화살표 10"/>
          <p:cNvSpPr/>
          <p:nvPr/>
        </p:nvSpPr>
        <p:spPr>
          <a:xfrm rot="13425158">
            <a:off x="3313250" y="4610014"/>
            <a:ext cx="288032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아래쪽 화살표 11"/>
          <p:cNvSpPr/>
          <p:nvPr/>
        </p:nvSpPr>
        <p:spPr>
          <a:xfrm rot="13490863">
            <a:off x="3674323" y="4911691"/>
            <a:ext cx="288032" cy="43204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983022" y="5382437"/>
            <a:ext cx="1224136" cy="93461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5790078" y="5382437"/>
            <a:ext cx="1224136" cy="93461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851920" y="1891300"/>
            <a:ext cx="1224136" cy="93461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162848" y="3090819"/>
            <a:ext cx="2289472" cy="5581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도움을 주는 것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?</a:t>
            </a:r>
            <a:endParaRPr lang="ko-KR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41264" y="3090819"/>
            <a:ext cx="2289472" cy="55815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chemeClr val="bg1"/>
                </a:solidFill>
                <a:latin typeface="+mn-ea"/>
              </a:rPr>
              <a:t>도움받고</a:t>
            </a:r>
            <a:r>
              <a:rPr lang="ko-KR" altLang="en-US" b="1" dirty="0" smtClean="0">
                <a:solidFill>
                  <a:schemeClr val="bg1"/>
                </a:solidFill>
                <a:latin typeface="+mn-ea"/>
              </a:rPr>
              <a:t> 있는 것</a:t>
            </a:r>
            <a:r>
              <a:rPr lang="en-US" altLang="ko-KR" b="1" dirty="0" smtClean="0">
                <a:solidFill>
                  <a:schemeClr val="bg1"/>
                </a:solidFill>
                <a:latin typeface="+mn-ea"/>
              </a:rPr>
              <a:t>?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516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19691" r="16223" b="23152"/>
          <a:stretch/>
        </p:blipFill>
        <p:spPr>
          <a:xfrm>
            <a:off x="5695968" y="4065681"/>
            <a:ext cx="3051544" cy="2534931"/>
          </a:xfrm>
          <a:prstGeom prst="ellipse">
            <a:avLst/>
          </a:prstGeom>
          <a:effectLst>
            <a:glow rad="2794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그룹 3"/>
          <p:cNvGrpSpPr/>
          <p:nvPr/>
        </p:nvGrpSpPr>
        <p:grpSpPr>
          <a:xfrm rot="21206203">
            <a:off x="1456435" y="1893352"/>
            <a:ext cx="4801093" cy="3000331"/>
            <a:chOff x="3172041" y="1339517"/>
            <a:chExt cx="4628653" cy="3087421"/>
          </a:xfrm>
        </p:grpSpPr>
        <p:grpSp>
          <p:nvGrpSpPr>
            <p:cNvPr id="3" name="그룹 2"/>
            <p:cNvGrpSpPr/>
            <p:nvPr/>
          </p:nvGrpSpPr>
          <p:grpSpPr>
            <a:xfrm rot="530673">
              <a:off x="4754108" y="1339517"/>
              <a:ext cx="3046586" cy="2638425"/>
              <a:chOff x="3563888" y="1700808"/>
              <a:chExt cx="3046586" cy="2638425"/>
            </a:xfrm>
          </p:grpSpPr>
          <p:pic>
            <p:nvPicPr>
              <p:cNvPr id="2058" name="Picture 10" descr="C:\Users\User\AppData\Local\Microsoft\Windows\Temporary Internet Files\Content.IE5\9A0JZ2G6\MC900437952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024" y="2700933"/>
                <a:ext cx="1822450" cy="1638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C:\Users\User\AppData\Local\Microsoft\Windows\Temporary Internet Files\Content.IE5\7MSLD43Z\MC90043795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8" y="1700808"/>
                <a:ext cx="1765300" cy="1819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그룹 19"/>
            <p:cNvGrpSpPr/>
            <p:nvPr/>
          </p:nvGrpSpPr>
          <p:grpSpPr>
            <a:xfrm rot="11781858">
              <a:off x="3172041" y="1788513"/>
              <a:ext cx="3046586" cy="2638425"/>
              <a:chOff x="3563888" y="1700808"/>
              <a:chExt cx="3046586" cy="2638425"/>
            </a:xfrm>
          </p:grpSpPr>
          <p:pic>
            <p:nvPicPr>
              <p:cNvPr id="21" name="Picture 10" descr="C:\Users\User\AppData\Local\Microsoft\Windows\Temporary Internet Files\Content.IE5\9A0JZ2G6\MC900437952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024" y="2700933"/>
                <a:ext cx="1822450" cy="1638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C:\Users\User\AppData\Local\Microsoft\Windows\Temporary Internet Files\Content.IE5\7MSLD43Z\MC90043795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8" y="1700808"/>
                <a:ext cx="1765300" cy="1819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TextBox 4"/>
          <p:cNvSpPr txBox="1"/>
          <p:nvPr/>
        </p:nvSpPr>
        <p:spPr>
          <a:xfrm>
            <a:off x="578120" y="3057146"/>
            <a:ext cx="6480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b="1" dirty="0" smtClean="0">
                <a:latin typeface="+mn-ea"/>
              </a:rPr>
              <a:t>나의 협력 정도는 얼마나 될까요</a:t>
            </a:r>
            <a:r>
              <a:rPr lang="en-US" altLang="ko-KR" sz="2600" b="1" dirty="0" smtClean="0">
                <a:latin typeface="+mn-ea"/>
              </a:rPr>
              <a:t>?</a:t>
            </a:r>
          </a:p>
        </p:txBody>
      </p:sp>
      <p:sp>
        <p:nvSpPr>
          <p:cNvPr id="8" name="오른쪽 화살표 7"/>
          <p:cNvSpPr/>
          <p:nvPr/>
        </p:nvSpPr>
        <p:spPr>
          <a:xfrm>
            <a:off x="0" y="5589240"/>
            <a:ext cx="5262194" cy="1008112"/>
          </a:xfrm>
          <a:prstGeom prst="rightArrow">
            <a:avLst>
              <a:gd name="adj1" fmla="val 50000"/>
              <a:gd name="adj2" fmla="val 72149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+mn-ea"/>
              </a:rPr>
              <a:t>문항을 따라 </a:t>
            </a:r>
            <a:r>
              <a:rPr lang="en-US" altLang="ko-KR" sz="1600" dirty="0" smtClean="0">
                <a:latin typeface="+mn-ea"/>
              </a:rPr>
              <a:t>‘YES’, ‘NO’</a:t>
            </a:r>
            <a:r>
              <a:rPr lang="ko-KR" altLang="en-US" sz="1600" dirty="0" smtClean="0">
                <a:latin typeface="+mn-ea"/>
              </a:rPr>
              <a:t> 체크해보세요</a:t>
            </a:r>
            <a:r>
              <a:rPr lang="en-US" altLang="ko-KR" sz="1600" dirty="0" smtClean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75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4" animBg="1"/>
      <p:bldP spid="8" grpId="5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561662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협력 정도는 얼마나 될까요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67544" y="2707196"/>
            <a:ext cx="2952328" cy="28083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좋은 정보는 혼자보다 </a:t>
            </a:r>
            <a:endParaRPr lang="en-US" altLang="ko-KR" sz="2400" b="1" dirty="0" smtClean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여럿이 알고 </a:t>
            </a:r>
            <a:r>
              <a:rPr lang="ko-KR" altLang="en-US" sz="2400" b="1" dirty="0" err="1" smtClean="0">
                <a:solidFill>
                  <a:sysClr val="windowText" lastClr="000000"/>
                </a:solidFill>
                <a:latin typeface="+mn-ea"/>
              </a:rPr>
              <a:t>있을때</a:t>
            </a:r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 더 </a:t>
            </a:r>
            <a:endParaRPr lang="en-US" altLang="ko-KR" sz="2400" b="1" dirty="0" smtClean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가치 있다</a:t>
            </a:r>
            <a:r>
              <a:rPr lang="en-US" altLang="ko-KR" sz="2400" b="1" dirty="0" smtClean="0">
                <a:solidFill>
                  <a:sysClr val="windowText" lastClr="000000"/>
                </a:solidFill>
                <a:latin typeface="+mn-ea"/>
              </a:rPr>
              <a:t>.</a:t>
            </a:r>
            <a:endParaRPr lang="ko-KR" altLang="en-US" sz="2400" b="1" dirty="0">
              <a:solidFill>
                <a:sysClr val="windowText" lastClr="000000"/>
              </a:solidFill>
              <a:latin typeface="+mn-ea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364088" y="2852074"/>
            <a:ext cx="3312368" cy="2591426"/>
            <a:chOff x="5652120" y="2852074"/>
            <a:chExt cx="3312368" cy="2591426"/>
          </a:xfrm>
        </p:grpSpPr>
        <p:sp>
          <p:nvSpPr>
            <p:cNvPr id="13" name="직사각형 12"/>
            <p:cNvSpPr/>
            <p:nvPr/>
          </p:nvSpPr>
          <p:spPr>
            <a:xfrm>
              <a:off x="5724128" y="2924944"/>
              <a:ext cx="3240360" cy="25185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652120" y="2852074"/>
              <a:ext cx="3240360" cy="25185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당신은 노력이 </a:t>
              </a:r>
              <a:endParaRPr lang="en-US" altLang="ko-KR" sz="2400" b="1" dirty="0" smtClean="0">
                <a:solidFill>
                  <a:schemeClr val="accent6">
                    <a:lumMod val="50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필요한 협력자</a:t>
              </a:r>
              <a:r>
                <a:rPr lang="en-US" altLang="ko-KR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!</a:t>
              </a:r>
            </a:p>
            <a:p>
              <a:pPr algn="ctr"/>
              <a:endParaRPr lang="en-US" altLang="ko-KR" sz="2400" dirty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+mn-ea"/>
                </a:rPr>
                <a:t>주변 사람과의 협력을 </a:t>
              </a:r>
              <a:endParaRPr lang="en-US" altLang="ko-KR" sz="2400" dirty="0" smtClean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+mn-ea"/>
                </a:rPr>
                <a:t>시작해보세요</a:t>
              </a:r>
              <a:r>
                <a:rPr lang="en-US" altLang="ko-KR" sz="2400" dirty="0" smtClean="0">
                  <a:solidFill>
                    <a:schemeClr val="tx1"/>
                  </a:solidFill>
                  <a:latin typeface="+mn-ea"/>
                </a:rPr>
                <a:t>.</a:t>
              </a:r>
              <a:endParaRPr lang="ko-KR" altLang="en-US" sz="2400" dirty="0">
                <a:solidFill>
                  <a:schemeClr val="tx1"/>
                </a:solidFill>
                <a:latin typeface="+mn-ea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347864" y="3501008"/>
            <a:ext cx="1728192" cy="610344"/>
            <a:chOff x="3419872" y="3501008"/>
            <a:chExt cx="1872208" cy="610344"/>
          </a:xfrm>
        </p:grpSpPr>
        <p:cxnSp>
          <p:nvCxnSpPr>
            <p:cNvPr id="6" name="직선 화살표 연결선 5"/>
            <p:cNvCxnSpPr>
              <a:stCxn id="2" idx="6"/>
            </p:cNvCxnSpPr>
            <p:nvPr/>
          </p:nvCxnSpPr>
          <p:spPr>
            <a:xfrm>
              <a:off x="3419872" y="4111352"/>
              <a:ext cx="1872208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563888" y="3501008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N O</a:t>
              </a:r>
              <a:endParaRPr lang="ko-KR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30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561662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협력 정도는 얼마나 될까요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31540" y="1847709"/>
            <a:ext cx="2664296" cy="21544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내가 속한</a:t>
            </a:r>
            <a:endParaRPr lang="en-US" altLang="ko-KR" sz="2400" b="1" dirty="0" smtClean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집단에서 </a:t>
            </a:r>
            <a:endParaRPr lang="en-US" altLang="ko-KR" sz="2400" b="1" dirty="0" smtClean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맡은 책임을 다하고 있다</a:t>
            </a:r>
            <a:r>
              <a:rPr lang="en-US" altLang="ko-KR" sz="2400" b="1" dirty="0" smtClean="0">
                <a:solidFill>
                  <a:sysClr val="windowText" lastClr="000000"/>
                </a:solidFill>
                <a:latin typeface="+mn-ea"/>
              </a:rPr>
              <a:t>.</a:t>
            </a:r>
            <a:endParaRPr lang="ko-KR" altLang="en-US" sz="2400" b="1" dirty="0">
              <a:solidFill>
                <a:sysClr val="windowText" lastClr="000000"/>
              </a:solidFill>
              <a:latin typeface="+mn-ea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364088" y="2852074"/>
            <a:ext cx="3312368" cy="2591426"/>
            <a:chOff x="5652120" y="2852074"/>
            <a:chExt cx="3312368" cy="2591426"/>
          </a:xfrm>
        </p:grpSpPr>
        <p:sp>
          <p:nvSpPr>
            <p:cNvPr id="13" name="직사각형 12"/>
            <p:cNvSpPr/>
            <p:nvPr/>
          </p:nvSpPr>
          <p:spPr>
            <a:xfrm>
              <a:off x="5724128" y="2924944"/>
              <a:ext cx="3240360" cy="25185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652120" y="2852074"/>
              <a:ext cx="3240360" cy="2518556"/>
            </a:xfrm>
            <a:prstGeom prst="rect">
              <a:avLst/>
            </a:prstGeom>
            <a:solidFill>
              <a:srgbClr val="FFF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당신은 </a:t>
              </a:r>
              <a:endParaRPr lang="en-US" altLang="ko-KR" sz="2400" b="1" dirty="0" smtClean="0">
                <a:solidFill>
                  <a:schemeClr val="accent6">
                    <a:lumMod val="50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소극적인</a:t>
              </a:r>
              <a:r>
                <a:rPr lang="en-US" altLang="ko-KR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 </a:t>
              </a:r>
              <a:r>
                <a:rPr lang="ko-KR" alt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협력자</a:t>
              </a:r>
              <a:r>
                <a:rPr lang="en-US" altLang="ko-KR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!</a:t>
              </a:r>
            </a:p>
            <a:p>
              <a:pPr algn="ctr"/>
              <a:endParaRPr lang="en-US" altLang="ko-KR" sz="2400" dirty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+mn-ea"/>
                </a:rPr>
                <a:t>좀 더 적극적으로 </a:t>
              </a:r>
              <a:endParaRPr lang="en-US" altLang="ko-KR" sz="2400" dirty="0" smtClean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+mn-ea"/>
                </a:rPr>
                <a:t>협력을 실천하세요</a:t>
              </a:r>
              <a:r>
                <a:rPr lang="en-US" altLang="ko-KR" sz="2400" dirty="0" smtClean="0">
                  <a:solidFill>
                    <a:schemeClr val="tx1"/>
                  </a:solidFill>
                  <a:latin typeface="+mn-ea"/>
                </a:rPr>
                <a:t>.</a:t>
              </a:r>
              <a:endParaRPr lang="ko-KR" altLang="en-US" sz="2400" dirty="0">
                <a:solidFill>
                  <a:schemeClr val="tx1"/>
                </a:solidFill>
                <a:latin typeface="+mn-ea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095836" y="2885091"/>
            <a:ext cx="1980220" cy="831941"/>
            <a:chOff x="3146842" y="2909812"/>
            <a:chExt cx="2145238" cy="831941"/>
          </a:xfrm>
        </p:grpSpPr>
        <p:cxnSp>
          <p:nvCxnSpPr>
            <p:cNvPr id="6" name="직선 화살표 연결선 5"/>
            <p:cNvCxnSpPr/>
            <p:nvPr/>
          </p:nvCxnSpPr>
          <p:spPr>
            <a:xfrm>
              <a:off x="3146842" y="3165689"/>
              <a:ext cx="2145238" cy="576064"/>
            </a:xfrm>
            <a:prstGeom prst="straightConnector1">
              <a:avLst/>
            </a:prstGeom>
            <a:ln w="38100">
              <a:solidFill>
                <a:schemeClr val="accent2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860381">
              <a:off x="3443875" y="2909812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accent2"/>
                  </a:solidFill>
                  <a:latin typeface="+mn-ea"/>
                </a:rPr>
                <a:t>YES</a:t>
              </a:r>
              <a:endParaRPr lang="ko-KR" altLang="en-US" sz="2800" b="1" dirty="0">
                <a:solidFill>
                  <a:schemeClr val="accent2"/>
                </a:solidFill>
                <a:latin typeface="+mn-ea"/>
              </a:endParaRPr>
            </a:p>
          </p:txBody>
        </p:sp>
      </p:grpSp>
      <p:sp>
        <p:nvSpPr>
          <p:cNvPr id="17" name="타원 16"/>
          <p:cNvSpPr/>
          <p:nvPr/>
        </p:nvSpPr>
        <p:spPr>
          <a:xfrm>
            <a:off x="539552" y="4398375"/>
            <a:ext cx="2448272" cy="20902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ysClr val="windowText" lastClr="000000"/>
                </a:solidFill>
                <a:latin typeface="+mn-ea"/>
              </a:rPr>
              <a:t>어릴때부터</a:t>
            </a:r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 협력의 </a:t>
            </a:r>
            <a:endParaRPr lang="en-US" altLang="ko-KR" sz="2400" b="1" dirty="0" smtClean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경험이 </a:t>
            </a:r>
            <a:endParaRPr lang="en-US" altLang="ko-KR" sz="2400" b="1" dirty="0" smtClean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필요하다</a:t>
            </a:r>
            <a:r>
              <a:rPr lang="en-US" altLang="ko-KR" sz="2400" b="1" dirty="0" smtClean="0">
                <a:solidFill>
                  <a:sysClr val="windowText" lastClr="000000"/>
                </a:solidFill>
                <a:latin typeface="+mn-ea"/>
              </a:rPr>
              <a:t>.</a:t>
            </a:r>
            <a:endParaRPr lang="ko-KR" altLang="en-US" sz="2400" b="1" dirty="0">
              <a:solidFill>
                <a:sysClr val="windowText" lastClr="000000"/>
              </a:solidFill>
              <a:latin typeface="+mn-ea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2987824" y="4726371"/>
            <a:ext cx="2088232" cy="717129"/>
            <a:chOff x="2834807" y="2334393"/>
            <a:chExt cx="2262251" cy="717129"/>
          </a:xfrm>
        </p:grpSpPr>
        <p:cxnSp>
          <p:nvCxnSpPr>
            <p:cNvPr id="19" name="직선 화살표 연결선 18"/>
            <p:cNvCxnSpPr>
              <a:stCxn id="17" idx="6"/>
            </p:cNvCxnSpPr>
            <p:nvPr/>
          </p:nvCxnSpPr>
          <p:spPr>
            <a:xfrm flipV="1">
              <a:off x="2834807" y="2567870"/>
              <a:ext cx="2262251" cy="483652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965592">
              <a:off x="3108000" y="2334393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N O</a:t>
              </a:r>
              <a:endParaRPr lang="ko-KR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0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561662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협력 정도는 얼마나 될까요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67544" y="2707196"/>
            <a:ext cx="2952328" cy="28083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ysClr val="windowText" lastClr="000000"/>
                </a:solidFill>
                <a:latin typeface="+mn-ea"/>
              </a:rPr>
              <a:t>어릴때부터</a:t>
            </a:r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 협력의 </a:t>
            </a:r>
            <a:endParaRPr lang="en-US" altLang="ko-KR" sz="2400" b="1" dirty="0" smtClean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경험이 </a:t>
            </a:r>
            <a:endParaRPr lang="en-US" altLang="ko-KR" sz="2400" b="1" dirty="0" smtClean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ysClr val="windowText" lastClr="000000"/>
                </a:solidFill>
                <a:latin typeface="+mn-ea"/>
              </a:rPr>
              <a:t>필요하다</a:t>
            </a:r>
            <a:r>
              <a:rPr lang="en-US" altLang="ko-KR" sz="2400" b="1" dirty="0" smtClean="0">
                <a:solidFill>
                  <a:sysClr val="windowText" lastClr="000000"/>
                </a:solidFill>
                <a:latin typeface="+mn-ea"/>
              </a:rPr>
              <a:t>.</a:t>
            </a:r>
            <a:endParaRPr lang="ko-KR" altLang="en-US" sz="2400" b="1" dirty="0">
              <a:solidFill>
                <a:sysClr val="windowText" lastClr="000000"/>
              </a:solidFill>
              <a:latin typeface="+mn-ea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364088" y="2852074"/>
            <a:ext cx="3312368" cy="2591426"/>
            <a:chOff x="5652120" y="2852074"/>
            <a:chExt cx="3312368" cy="2591426"/>
          </a:xfrm>
        </p:grpSpPr>
        <p:sp>
          <p:nvSpPr>
            <p:cNvPr id="13" name="직사각형 12"/>
            <p:cNvSpPr/>
            <p:nvPr/>
          </p:nvSpPr>
          <p:spPr>
            <a:xfrm>
              <a:off x="5724128" y="2924944"/>
              <a:ext cx="3240360" cy="25185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652120" y="2852074"/>
              <a:ext cx="3240360" cy="25185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당신은 협력</a:t>
              </a:r>
              <a:r>
                <a:rPr lang="ko-KR" altLang="en-US" sz="2400" b="1" dirty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을</a:t>
              </a:r>
              <a:r>
                <a:rPr lang="ko-KR" alt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 </a:t>
              </a:r>
              <a:endParaRPr lang="en-US" altLang="ko-KR" sz="2400" b="1" dirty="0" smtClean="0">
                <a:solidFill>
                  <a:schemeClr val="accent6">
                    <a:lumMod val="50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즐기는 자</a:t>
              </a:r>
              <a:r>
                <a:rPr lang="en-US" altLang="ko-KR" sz="2400" b="1" dirty="0" smtClean="0">
                  <a:solidFill>
                    <a:schemeClr val="accent6">
                      <a:lumMod val="50000"/>
                    </a:schemeClr>
                  </a:solidFill>
                  <a:latin typeface="+mn-ea"/>
                </a:rPr>
                <a:t>!</a:t>
              </a:r>
            </a:p>
            <a:p>
              <a:pPr algn="ctr"/>
              <a:endParaRPr lang="en-US" altLang="ko-KR" sz="2400" dirty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+mn-ea"/>
                </a:rPr>
                <a:t>함께 하는 즐거움을 아시는군요</a:t>
              </a:r>
              <a:r>
                <a:rPr lang="en-US" altLang="ko-KR" sz="2400" dirty="0" smtClean="0">
                  <a:solidFill>
                    <a:schemeClr val="tx1"/>
                  </a:solidFill>
                  <a:latin typeface="+mn-ea"/>
                </a:rPr>
                <a:t>.</a:t>
              </a:r>
              <a:endParaRPr lang="ko-KR" altLang="en-US" sz="2400" dirty="0">
                <a:solidFill>
                  <a:schemeClr val="tx1"/>
                </a:solidFill>
                <a:latin typeface="+mn-ea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347864" y="3501008"/>
            <a:ext cx="1728192" cy="610344"/>
            <a:chOff x="3419872" y="3501008"/>
            <a:chExt cx="1872208" cy="610344"/>
          </a:xfrm>
        </p:grpSpPr>
        <p:cxnSp>
          <p:nvCxnSpPr>
            <p:cNvPr id="6" name="직선 화살표 연결선 5"/>
            <p:cNvCxnSpPr>
              <a:stCxn id="2" idx="6"/>
            </p:cNvCxnSpPr>
            <p:nvPr/>
          </p:nvCxnSpPr>
          <p:spPr>
            <a:xfrm>
              <a:off x="3419872" y="4111352"/>
              <a:ext cx="1872208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563888" y="3501008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accent2"/>
                  </a:solidFill>
                  <a:latin typeface="+mn-ea"/>
                </a:rPr>
                <a:t>YES</a:t>
              </a:r>
              <a:endParaRPr lang="ko-KR" altLang="en-US" sz="2800" b="1" dirty="0">
                <a:solidFill>
                  <a:schemeClr val="accent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21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심플 테마</Template>
  <TotalTime>3692</TotalTime>
  <Words>462</Words>
  <Application>Microsoft Office PowerPoint</Application>
  <PresentationFormat>화면 슬라이드 쇼(4:3)</PresentationFormat>
  <Paragraphs>147</Paragraphs>
  <Slides>20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1" baseType="lpstr">
      <vt:lpstr>New_Simple01</vt:lpstr>
      <vt:lpstr>행복한 아이를 위한  부모인성교육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행복한 아이를 위한  부모인성교육</dc:title>
  <dc:creator>User</dc:creator>
  <cp:lastModifiedBy>중앙육아</cp:lastModifiedBy>
  <cp:revision>174</cp:revision>
  <dcterms:created xsi:type="dcterms:W3CDTF">2014-07-28T00:19:03Z</dcterms:created>
  <dcterms:modified xsi:type="dcterms:W3CDTF">2015-05-11T07:41:13Z</dcterms:modified>
</cp:coreProperties>
</file>