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9" r:id="rId4"/>
    <p:sldId id="295" r:id="rId5"/>
    <p:sldId id="296" r:id="rId6"/>
    <p:sldId id="297" r:id="rId7"/>
    <p:sldId id="298" r:id="rId8"/>
    <p:sldId id="281" r:id="rId9"/>
    <p:sldId id="299" r:id="rId10"/>
    <p:sldId id="282" r:id="rId11"/>
    <p:sldId id="283" r:id="rId12"/>
    <p:sldId id="290" r:id="rId13"/>
    <p:sldId id="270" r:id="rId14"/>
    <p:sldId id="271" r:id="rId15"/>
    <p:sldId id="300" r:id="rId16"/>
    <p:sldId id="291" r:id="rId17"/>
    <p:sldId id="277" r:id="rId18"/>
    <p:sldId id="29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bP0rpBqeP3SY0dJ6jLgSA==" hashData="V0RYJizuRI9SIqp2pnxkOWXFKn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723"/>
    <a:srgbClr val="647D33"/>
    <a:srgbClr val="85A644"/>
    <a:srgbClr val="91B44A"/>
    <a:srgbClr val="7A983E"/>
    <a:srgbClr val="709C18"/>
    <a:srgbClr val="99CC00"/>
    <a:srgbClr val="8FC71F"/>
    <a:srgbClr val="008000"/>
    <a:srgbClr val="A4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4660"/>
  </p:normalViewPr>
  <p:slideViewPr>
    <p:cSldViewPr>
      <p:cViewPr>
        <p:scale>
          <a:sx n="90" d="100"/>
          <a:sy n="9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789AB-11B4-4CBB-991A-FC9E4542497E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7AD7212F-6657-482A-95CA-17355E059D1C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4000" b="0" dirty="0" smtClean="0">
              <a:solidFill>
                <a:schemeClr val="tx1"/>
              </a:solidFill>
            </a:rPr>
            <a:t>나 눔</a:t>
          </a:r>
          <a:endParaRPr lang="ko-KR" altLang="en-US" sz="4000" b="0" dirty="0">
            <a:solidFill>
              <a:schemeClr val="tx1"/>
            </a:solidFill>
          </a:endParaRPr>
        </a:p>
      </dgm:t>
    </dgm:pt>
    <dgm:pt modelId="{2204A132-2A5C-4C99-A565-9B3A6D2DECF5}" type="par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47E91984-AF5C-4012-AC94-B58E83FC0FA2}" type="sib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E8DA233C-E94F-4248-9328-F16D9181548B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800" spc="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하나를         </a:t>
          </a:r>
          <a:r>
            <a:rPr lang="ko-KR" altLang="en-US" sz="1800" b="1" spc="0" dirty="0" smtClean="0">
              <a:solidFill>
                <a:schemeClr val="tx1"/>
              </a:solidFill>
              <a:latin typeface="+mn-ea"/>
              <a:ea typeface="+mn-ea"/>
            </a:rPr>
            <a:t> 둘 이상으로    </a:t>
          </a:r>
          <a:r>
            <a:rPr lang="ko-KR" altLang="en-US" sz="1800" b="1" spc="0" dirty="0" smtClean="0">
              <a:latin typeface="+mn-ea"/>
              <a:ea typeface="+mn-ea"/>
            </a:rPr>
            <a:t> </a:t>
          </a:r>
          <a:r>
            <a:rPr lang="ko-KR" altLang="en-US" sz="1800" spc="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가르는 것</a:t>
          </a:r>
          <a:endParaRPr lang="ko-KR" altLang="en-US" sz="1800" b="1" spc="0" dirty="0">
            <a:latin typeface="+mn-ea"/>
            <a:ea typeface="+mn-ea"/>
          </a:endParaRPr>
        </a:p>
      </dgm:t>
    </dgm:pt>
    <dgm:pt modelId="{E84574EF-5EB6-4BBA-9AA5-42E99BF2AAEC}" type="par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3901F170-F320-43FF-A08D-9DA1241D7D77}" type="sib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A4AC81CD-3534-4655-9387-EEAA2D006247}">
      <dgm:prSet phldrT="[텍스트]" custT="1"/>
      <dgm:spPr>
        <a:solidFill>
          <a:schemeClr val="bg1"/>
        </a:solidFill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solidFill>
                <a:schemeClr val="accent2">
                  <a:lumMod val="75000"/>
                </a:schemeClr>
              </a:solidFill>
            </a:rPr>
            <a:t>남을 돕기 위한   마음이 </a:t>
          </a:r>
          <a:r>
            <a:rPr lang="ko-KR" altLang="en-US" sz="1600" b="1" dirty="0" smtClean="0"/>
            <a:t>스스로     우러나와 </a:t>
          </a:r>
          <a:r>
            <a:rPr lang="ko-KR" altLang="en-US" sz="1600" dirty="0" smtClean="0">
              <a:solidFill>
                <a:schemeClr val="accent2">
                  <a:lumMod val="75000"/>
                </a:schemeClr>
              </a:solidFill>
            </a:rPr>
            <a:t>대가를 바라지 않고 </a:t>
          </a:r>
          <a:r>
            <a:rPr lang="ko-KR" altLang="en-US" sz="1600" b="1" dirty="0" smtClean="0"/>
            <a:t>남을 보살피며 돕는 것</a:t>
          </a:r>
          <a:r>
            <a:rPr lang="en-US" altLang="ko-KR" sz="1600" b="1" dirty="0" smtClean="0"/>
            <a:t>.</a:t>
          </a:r>
          <a:endParaRPr lang="ko-KR" altLang="en-US" sz="1600" b="0" dirty="0">
            <a:solidFill>
              <a:schemeClr val="accent2">
                <a:lumMod val="75000"/>
              </a:schemeClr>
            </a:solidFill>
          </a:endParaRPr>
        </a:p>
      </dgm:t>
    </dgm:pt>
    <dgm:pt modelId="{117BFF32-2232-46AF-96C1-A58F5D560002}" type="par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50BA3CBD-8FD6-453C-B88F-FD6EE87506A2}" type="sib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DB11E8A4-59AB-4D32-A7B2-352A35ECE968}" type="pres">
      <dgm:prSet presAssocID="{54C789AB-11B4-4CBB-991A-FC9E4542497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41A401-6855-4FD4-BDFB-0081B6E6BCBE}" type="pres">
      <dgm:prSet presAssocID="{A4AC81CD-3534-4655-9387-EEAA2D006247}" presName="Accent3" presStyleCnt="0"/>
      <dgm:spPr/>
    </dgm:pt>
    <dgm:pt modelId="{AAF5DD08-C7B0-498C-B5BB-4FD8280FFC86}" type="pres">
      <dgm:prSet presAssocID="{A4AC81CD-3534-4655-9387-EEAA2D006247}" presName="Accent" presStyleLbl="node1" presStyleIdx="0" presStyleCnt="3"/>
      <dgm:spPr>
        <a:solidFill>
          <a:srgbClr val="C00000"/>
        </a:solidFill>
      </dgm:spPr>
      <dgm:t>
        <a:bodyPr/>
        <a:lstStyle/>
        <a:p>
          <a:pPr latinLnBrk="1"/>
          <a:endParaRPr lang="ko-KR" altLang="en-US"/>
        </a:p>
      </dgm:t>
    </dgm:pt>
    <dgm:pt modelId="{562307C6-376E-4841-A2A4-23CE90101BBB}" type="pres">
      <dgm:prSet presAssocID="{A4AC81CD-3534-4655-9387-EEAA2D006247}" presName="ParentBackground3" presStyleCnt="0"/>
      <dgm:spPr/>
    </dgm:pt>
    <dgm:pt modelId="{9BB8CF40-3213-4A1D-8C05-EB158C813E5C}" type="pres">
      <dgm:prSet presAssocID="{A4AC81CD-3534-4655-9387-EEAA2D006247}" presName="ParentBackground" presStyleLbl="fgAcc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C11C30-12F9-4EB3-9F4F-3A1F5547629C}" type="pres">
      <dgm:prSet presAssocID="{A4AC81CD-3534-4655-9387-EEAA2D00624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80A2C8-3FD7-413F-9A75-343296BDC103}" type="pres">
      <dgm:prSet presAssocID="{E8DA233C-E94F-4248-9328-F16D9181548B}" presName="Accent2" presStyleCnt="0"/>
      <dgm:spPr/>
    </dgm:pt>
    <dgm:pt modelId="{BBDF5804-B5AC-4408-A4E3-44F72A5296D1}" type="pres">
      <dgm:prSet presAssocID="{E8DA233C-E94F-4248-9328-F16D9181548B}" presName="Accent" presStyleLbl="node1" presStyleIdx="1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8E71F610-7333-4367-8C99-2BC87481C094}" type="pres">
      <dgm:prSet presAssocID="{E8DA233C-E94F-4248-9328-F16D9181548B}" presName="ParentBackground2" presStyleCnt="0"/>
      <dgm:spPr/>
    </dgm:pt>
    <dgm:pt modelId="{C984C106-7A24-4A97-80FE-3DF3BC955632}" type="pres">
      <dgm:prSet presAssocID="{E8DA233C-E94F-4248-9328-F16D9181548B}" presName="ParentBackground" presStyleLbl="fgAcc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E72DBE-F2A6-4607-823B-82939F705800}" type="pres">
      <dgm:prSet presAssocID="{E8DA233C-E94F-4248-9328-F16D9181548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5540E8-6233-40C4-8D87-855431B1C038}" type="pres">
      <dgm:prSet presAssocID="{7AD7212F-6657-482A-95CA-17355E059D1C}" presName="Accent1" presStyleCnt="0"/>
      <dgm:spPr/>
    </dgm:pt>
    <dgm:pt modelId="{A829B404-C391-4AA2-A165-29F1A93B42A1}" type="pres">
      <dgm:prSet presAssocID="{7AD7212F-6657-482A-95CA-17355E059D1C}" presName="Accent" presStyleLbl="node1" presStyleIdx="2" presStyleCnt="3"/>
      <dgm:spPr>
        <a:solidFill>
          <a:srgbClr val="FF967D"/>
        </a:solidFill>
      </dgm:spPr>
      <dgm:t>
        <a:bodyPr/>
        <a:lstStyle/>
        <a:p>
          <a:pPr latinLnBrk="1"/>
          <a:endParaRPr lang="ko-KR" altLang="en-US"/>
        </a:p>
      </dgm:t>
    </dgm:pt>
    <dgm:pt modelId="{4E9069F1-6347-4A2B-A864-EA14FC77BEF1}" type="pres">
      <dgm:prSet presAssocID="{7AD7212F-6657-482A-95CA-17355E059D1C}" presName="ParentBackground1" presStyleCnt="0"/>
      <dgm:spPr/>
    </dgm:pt>
    <dgm:pt modelId="{B0EE2486-6FF9-43D8-8413-B0D0EC755371}" type="pres">
      <dgm:prSet presAssocID="{7AD7212F-6657-482A-95CA-17355E059D1C}" presName="ParentBackground" presStyleLbl="fgAcc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CC8F2D6-A2B1-4244-AED8-DCFCCBCB6E75}" type="pres">
      <dgm:prSet presAssocID="{7AD7212F-6657-482A-95CA-17355E059D1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143DBD-C5C9-4138-8292-03DFF1F53191}" type="presOf" srcId="{A4AC81CD-3534-4655-9387-EEAA2D006247}" destId="{9BB8CF40-3213-4A1D-8C05-EB158C813E5C}" srcOrd="0" destOrd="0" presId="urn:microsoft.com/office/officeart/2011/layout/CircleProcess"/>
    <dgm:cxn modelId="{3E220EDE-D5D9-4A4F-B071-0901766EE1C3}" type="presOf" srcId="{7AD7212F-6657-482A-95CA-17355E059D1C}" destId="{ECC8F2D6-A2B1-4244-AED8-DCFCCBCB6E75}" srcOrd="1" destOrd="0" presId="urn:microsoft.com/office/officeart/2011/layout/CircleProcess"/>
    <dgm:cxn modelId="{5DD88BA8-36DF-4F7C-A1DC-9C44E31F684A}" type="presOf" srcId="{E8DA233C-E94F-4248-9328-F16D9181548B}" destId="{C984C106-7A24-4A97-80FE-3DF3BC955632}" srcOrd="0" destOrd="0" presId="urn:microsoft.com/office/officeart/2011/layout/CircleProcess"/>
    <dgm:cxn modelId="{89FD0417-A4E2-4D50-AE40-BCA2C37CE065}" type="presOf" srcId="{54C789AB-11B4-4CBB-991A-FC9E4542497E}" destId="{DB11E8A4-59AB-4D32-A7B2-352A35ECE968}" srcOrd="0" destOrd="0" presId="urn:microsoft.com/office/officeart/2011/layout/CircleProcess"/>
    <dgm:cxn modelId="{724FF621-E4A7-4F2E-9D14-4310387679C8}" srcId="{54C789AB-11B4-4CBB-991A-FC9E4542497E}" destId="{A4AC81CD-3534-4655-9387-EEAA2D006247}" srcOrd="2" destOrd="0" parTransId="{117BFF32-2232-46AF-96C1-A58F5D560002}" sibTransId="{50BA3CBD-8FD6-453C-B88F-FD6EE87506A2}"/>
    <dgm:cxn modelId="{07EC7E1E-DFF4-4136-B822-46350925AA2D}" srcId="{54C789AB-11B4-4CBB-991A-FC9E4542497E}" destId="{E8DA233C-E94F-4248-9328-F16D9181548B}" srcOrd="1" destOrd="0" parTransId="{E84574EF-5EB6-4BBA-9AA5-42E99BF2AAEC}" sibTransId="{3901F170-F320-43FF-A08D-9DA1241D7D77}"/>
    <dgm:cxn modelId="{53A4A0DC-B9DF-454E-85D2-DE0FE81CB267}" type="presOf" srcId="{E8DA233C-E94F-4248-9328-F16D9181548B}" destId="{CEE72DBE-F2A6-4607-823B-82939F705800}" srcOrd="1" destOrd="0" presId="urn:microsoft.com/office/officeart/2011/layout/CircleProcess"/>
    <dgm:cxn modelId="{D864A254-56F5-4081-A8E1-E4BDA527D9D2}" type="presOf" srcId="{7AD7212F-6657-482A-95CA-17355E059D1C}" destId="{B0EE2486-6FF9-43D8-8413-B0D0EC755371}" srcOrd="0" destOrd="0" presId="urn:microsoft.com/office/officeart/2011/layout/CircleProcess"/>
    <dgm:cxn modelId="{DC12942D-B6C4-4531-A442-3A5CE80F6723}" type="presOf" srcId="{A4AC81CD-3534-4655-9387-EEAA2D006247}" destId="{F5C11C30-12F9-4EB3-9F4F-3A1F5547629C}" srcOrd="1" destOrd="0" presId="urn:microsoft.com/office/officeart/2011/layout/CircleProcess"/>
    <dgm:cxn modelId="{4FC38241-9B3D-4E3E-8168-83BFECCF02F4}" srcId="{54C789AB-11B4-4CBB-991A-FC9E4542497E}" destId="{7AD7212F-6657-482A-95CA-17355E059D1C}" srcOrd="0" destOrd="0" parTransId="{2204A132-2A5C-4C99-A565-9B3A6D2DECF5}" sibTransId="{47E91984-AF5C-4012-AC94-B58E83FC0FA2}"/>
    <dgm:cxn modelId="{26E8EC99-A962-4099-A3DB-43FAE6355F4C}" type="presParOf" srcId="{DB11E8A4-59AB-4D32-A7B2-352A35ECE968}" destId="{AA41A401-6855-4FD4-BDFB-0081B6E6BCBE}" srcOrd="0" destOrd="0" presId="urn:microsoft.com/office/officeart/2011/layout/CircleProcess"/>
    <dgm:cxn modelId="{4142A425-7BEF-4F77-87DC-5FECAB90745A}" type="presParOf" srcId="{AA41A401-6855-4FD4-BDFB-0081B6E6BCBE}" destId="{AAF5DD08-C7B0-498C-B5BB-4FD8280FFC86}" srcOrd="0" destOrd="0" presId="urn:microsoft.com/office/officeart/2011/layout/CircleProcess"/>
    <dgm:cxn modelId="{CF186D9C-ED42-41E9-AC9B-EDAF4032AE0C}" type="presParOf" srcId="{DB11E8A4-59AB-4D32-A7B2-352A35ECE968}" destId="{562307C6-376E-4841-A2A4-23CE90101BBB}" srcOrd="1" destOrd="0" presId="urn:microsoft.com/office/officeart/2011/layout/CircleProcess"/>
    <dgm:cxn modelId="{C85C192C-0B06-403B-A2B3-F8C64B2B5BF8}" type="presParOf" srcId="{562307C6-376E-4841-A2A4-23CE90101BBB}" destId="{9BB8CF40-3213-4A1D-8C05-EB158C813E5C}" srcOrd="0" destOrd="0" presId="urn:microsoft.com/office/officeart/2011/layout/CircleProcess"/>
    <dgm:cxn modelId="{1281E1A5-D076-4814-82BD-F662220A359A}" type="presParOf" srcId="{DB11E8A4-59AB-4D32-A7B2-352A35ECE968}" destId="{F5C11C30-12F9-4EB3-9F4F-3A1F5547629C}" srcOrd="2" destOrd="0" presId="urn:microsoft.com/office/officeart/2011/layout/CircleProcess"/>
    <dgm:cxn modelId="{3F8EFADA-E13C-48FD-8B54-8B2CE65018EB}" type="presParOf" srcId="{DB11E8A4-59AB-4D32-A7B2-352A35ECE968}" destId="{EF80A2C8-3FD7-413F-9A75-343296BDC103}" srcOrd="3" destOrd="0" presId="urn:microsoft.com/office/officeart/2011/layout/CircleProcess"/>
    <dgm:cxn modelId="{3A18BE06-B7A5-427A-9187-8DECBE3E2384}" type="presParOf" srcId="{EF80A2C8-3FD7-413F-9A75-343296BDC103}" destId="{BBDF5804-B5AC-4408-A4E3-44F72A5296D1}" srcOrd="0" destOrd="0" presId="urn:microsoft.com/office/officeart/2011/layout/CircleProcess"/>
    <dgm:cxn modelId="{2DE4FDD6-25A8-4935-8A74-98335041812B}" type="presParOf" srcId="{DB11E8A4-59AB-4D32-A7B2-352A35ECE968}" destId="{8E71F610-7333-4367-8C99-2BC87481C094}" srcOrd="4" destOrd="0" presId="urn:microsoft.com/office/officeart/2011/layout/CircleProcess"/>
    <dgm:cxn modelId="{1B535C84-ECA8-4206-8CBB-8DDC52AE0604}" type="presParOf" srcId="{8E71F610-7333-4367-8C99-2BC87481C094}" destId="{C984C106-7A24-4A97-80FE-3DF3BC955632}" srcOrd="0" destOrd="0" presId="urn:microsoft.com/office/officeart/2011/layout/CircleProcess"/>
    <dgm:cxn modelId="{733E0C24-5334-41A7-B500-97D5522E53E9}" type="presParOf" srcId="{DB11E8A4-59AB-4D32-A7B2-352A35ECE968}" destId="{CEE72DBE-F2A6-4607-823B-82939F705800}" srcOrd="5" destOrd="0" presId="urn:microsoft.com/office/officeart/2011/layout/CircleProcess"/>
    <dgm:cxn modelId="{9686D2B5-03B2-4CE1-8470-7D3D204EBA86}" type="presParOf" srcId="{DB11E8A4-59AB-4D32-A7B2-352A35ECE968}" destId="{395540E8-6233-40C4-8D87-855431B1C038}" srcOrd="6" destOrd="0" presId="urn:microsoft.com/office/officeart/2011/layout/CircleProcess"/>
    <dgm:cxn modelId="{0A299EBE-78D1-4080-9B8C-CAB7BED70E81}" type="presParOf" srcId="{395540E8-6233-40C4-8D87-855431B1C038}" destId="{A829B404-C391-4AA2-A165-29F1A93B42A1}" srcOrd="0" destOrd="0" presId="urn:microsoft.com/office/officeart/2011/layout/CircleProcess"/>
    <dgm:cxn modelId="{17A08B83-7B02-49FD-A839-B7E4CBF088EB}" type="presParOf" srcId="{DB11E8A4-59AB-4D32-A7B2-352A35ECE968}" destId="{4E9069F1-6347-4A2B-A864-EA14FC77BEF1}" srcOrd="7" destOrd="0" presId="urn:microsoft.com/office/officeart/2011/layout/CircleProcess"/>
    <dgm:cxn modelId="{DCDF4380-C77B-47C1-A8FE-E7B0C8A6C92A}" type="presParOf" srcId="{4E9069F1-6347-4A2B-A864-EA14FC77BEF1}" destId="{B0EE2486-6FF9-43D8-8413-B0D0EC755371}" srcOrd="0" destOrd="0" presId="urn:microsoft.com/office/officeart/2011/layout/CircleProcess"/>
    <dgm:cxn modelId="{17309A46-DFF1-4DE1-8FE1-20D4AA5409E9}" type="presParOf" srcId="{DB11E8A4-59AB-4D32-A7B2-352A35ECE968}" destId="{ECC8F2D6-A2B1-4244-AED8-DCFCCBCB6E7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9A303-74DD-4C7F-A756-FF3F98E47AA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6B56676-7316-45DB-A7DC-83EB712CAC92}">
      <dgm:prSet phldrT="[텍스트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b="1" dirty="0" smtClean="0"/>
            <a:t>나눔 사례</a:t>
          </a:r>
          <a:endParaRPr lang="ko-KR" altLang="en-US" b="1" dirty="0"/>
        </a:p>
      </dgm:t>
    </dgm:pt>
    <dgm:pt modelId="{6ABA61EE-2A03-431C-B06F-63DA5E1FDE69}" type="parTrans" cxnId="{060DD5BA-D798-4B9E-A0A3-175CC78B5656}">
      <dgm:prSet/>
      <dgm:spPr/>
      <dgm:t>
        <a:bodyPr/>
        <a:lstStyle/>
        <a:p>
          <a:pPr latinLnBrk="1"/>
          <a:endParaRPr lang="ko-KR" altLang="en-US"/>
        </a:p>
      </dgm:t>
    </dgm:pt>
    <dgm:pt modelId="{1D4297B4-0B85-47EB-9EE6-AFCAD5FADED1}" type="sibTrans" cxnId="{060DD5BA-D798-4B9E-A0A3-175CC78B5656}">
      <dgm:prSet/>
      <dgm:spPr/>
      <dgm:t>
        <a:bodyPr/>
        <a:lstStyle/>
        <a:p>
          <a:pPr latinLnBrk="1"/>
          <a:endParaRPr lang="ko-KR" altLang="en-US"/>
        </a:p>
      </dgm:t>
    </dgm:pt>
    <dgm:pt modelId="{F0C27873-048E-426D-9075-3C14B3B0C939}">
      <dgm:prSet phldrT="[텍스트]" custT="1"/>
      <dgm:spPr>
        <a:solidFill>
          <a:srgbClr val="85A644"/>
        </a:solidFill>
      </dgm:spPr>
      <dgm:t>
        <a:bodyPr/>
        <a:lstStyle/>
        <a:p>
          <a:pPr latinLnBrk="1"/>
          <a:r>
            <a:rPr lang="ko-KR" altLang="en-US" sz="4000" b="1" dirty="0" smtClean="0"/>
            <a:t>마음 나눔</a:t>
          </a:r>
          <a:endParaRPr lang="ko-KR" altLang="en-US" sz="4000" b="1" dirty="0"/>
        </a:p>
      </dgm:t>
    </dgm:pt>
    <dgm:pt modelId="{012A2BEC-EA32-490F-BF88-A559A5D5B7B0}" type="parTrans" cxnId="{35B9A4C8-ACCF-4482-A235-5E270C9868B8}">
      <dgm:prSet/>
      <dgm:spPr/>
      <dgm:t>
        <a:bodyPr/>
        <a:lstStyle/>
        <a:p>
          <a:pPr latinLnBrk="1"/>
          <a:endParaRPr lang="ko-KR" altLang="en-US"/>
        </a:p>
      </dgm:t>
    </dgm:pt>
    <dgm:pt modelId="{04B7C1C8-8E6E-479F-A865-B88FCEFB2F37}" type="sibTrans" cxnId="{35B9A4C8-ACCF-4482-A235-5E270C9868B8}">
      <dgm:prSet/>
      <dgm:spPr/>
      <dgm:t>
        <a:bodyPr/>
        <a:lstStyle/>
        <a:p>
          <a:pPr latinLnBrk="1"/>
          <a:endParaRPr lang="ko-KR" altLang="en-US"/>
        </a:p>
      </dgm:t>
    </dgm:pt>
    <dgm:pt modelId="{DD40B3E0-ACD3-4F9D-84B8-112475DB7AA9}">
      <dgm:prSet phldrT="[텍스트]" custT="1"/>
      <dgm:spPr>
        <a:solidFill>
          <a:srgbClr val="85A644"/>
        </a:solidFill>
      </dgm:spPr>
      <dgm:t>
        <a:bodyPr/>
        <a:lstStyle/>
        <a:p>
          <a:pPr latinLnBrk="1"/>
          <a:r>
            <a:rPr lang="ko-KR" altLang="en-US" sz="4000" b="1" dirty="0" smtClean="0"/>
            <a:t>문화 나눔</a:t>
          </a:r>
          <a:endParaRPr lang="ko-KR" altLang="en-US" sz="4000" b="1" dirty="0"/>
        </a:p>
      </dgm:t>
    </dgm:pt>
    <dgm:pt modelId="{1FEC6310-A298-41F8-BED6-118B92C271B6}" type="parTrans" cxnId="{F976EABE-2D6F-4F9E-89B7-2DCF560BDBC0}">
      <dgm:prSet/>
      <dgm:spPr/>
      <dgm:t>
        <a:bodyPr/>
        <a:lstStyle/>
        <a:p>
          <a:pPr latinLnBrk="1"/>
          <a:endParaRPr lang="ko-KR" altLang="en-US"/>
        </a:p>
      </dgm:t>
    </dgm:pt>
    <dgm:pt modelId="{B7D4E2E9-E273-4AAB-8A42-454BD6BFC669}" type="sibTrans" cxnId="{F976EABE-2D6F-4F9E-89B7-2DCF560BDBC0}">
      <dgm:prSet/>
      <dgm:spPr/>
      <dgm:t>
        <a:bodyPr/>
        <a:lstStyle/>
        <a:p>
          <a:pPr latinLnBrk="1"/>
          <a:endParaRPr lang="ko-KR" altLang="en-US"/>
        </a:p>
      </dgm:t>
    </dgm:pt>
    <dgm:pt modelId="{596FC6CD-90EE-4519-B600-CF13C5697126}">
      <dgm:prSet phldrT="[텍스트]" custT="1"/>
      <dgm:spPr>
        <a:solidFill>
          <a:srgbClr val="85A644"/>
        </a:solidFill>
      </dgm:spPr>
      <dgm:t>
        <a:bodyPr/>
        <a:lstStyle/>
        <a:p>
          <a:pPr latinLnBrk="1"/>
          <a:r>
            <a:rPr lang="ko-KR" altLang="en-US" sz="4000" b="1" dirty="0" smtClean="0"/>
            <a:t>환경 나눔</a:t>
          </a:r>
          <a:endParaRPr lang="ko-KR" altLang="en-US" sz="4000" b="1" dirty="0"/>
        </a:p>
      </dgm:t>
    </dgm:pt>
    <dgm:pt modelId="{2683FC99-786B-4FAF-9C2A-784693AF40D4}" type="parTrans" cxnId="{B970C34D-BA5D-4824-9917-13827F17B0FD}">
      <dgm:prSet/>
      <dgm:spPr/>
      <dgm:t>
        <a:bodyPr/>
        <a:lstStyle/>
        <a:p>
          <a:pPr latinLnBrk="1"/>
          <a:endParaRPr lang="ko-KR" altLang="en-US"/>
        </a:p>
      </dgm:t>
    </dgm:pt>
    <dgm:pt modelId="{D0764977-73B9-4A07-9639-EC8BBF105BC8}" type="sibTrans" cxnId="{B970C34D-BA5D-4824-9917-13827F17B0FD}">
      <dgm:prSet/>
      <dgm:spPr/>
      <dgm:t>
        <a:bodyPr/>
        <a:lstStyle/>
        <a:p>
          <a:pPr latinLnBrk="1"/>
          <a:endParaRPr lang="ko-KR" altLang="en-US"/>
        </a:p>
      </dgm:t>
    </dgm:pt>
    <dgm:pt modelId="{78C2E071-46CE-4875-B7B7-919630B3C8EA}">
      <dgm:prSet phldrT="[텍스트]" custT="1"/>
      <dgm:spPr>
        <a:solidFill>
          <a:srgbClr val="85A644"/>
        </a:solidFill>
      </dgm:spPr>
      <dgm:t>
        <a:bodyPr/>
        <a:lstStyle/>
        <a:p>
          <a:pPr latinLnBrk="1"/>
          <a:r>
            <a:rPr lang="ko-KR" altLang="en-US" sz="4000" b="1" dirty="0" smtClean="0"/>
            <a:t>삶터 나눔</a:t>
          </a:r>
          <a:endParaRPr lang="ko-KR" altLang="en-US" sz="4000" b="1" dirty="0"/>
        </a:p>
      </dgm:t>
    </dgm:pt>
    <dgm:pt modelId="{4A440D8E-3923-4E2D-8F93-C4A9DD4083B0}" type="parTrans" cxnId="{792C4354-36BE-40DB-AFEA-59B9737521FC}">
      <dgm:prSet/>
      <dgm:spPr/>
      <dgm:t>
        <a:bodyPr/>
        <a:lstStyle/>
        <a:p>
          <a:pPr latinLnBrk="1"/>
          <a:endParaRPr lang="ko-KR" altLang="en-US"/>
        </a:p>
      </dgm:t>
    </dgm:pt>
    <dgm:pt modelId="{086110E5-EF65-4286-973E-D13913D7380C}" type="sibTrans" cxnId="{792C4354-36BE-40DB-AFEA-59B9737521FC}">
      <dgm:prSet/>
      <dgm:spPr/>
      <dgm:t>
        <a:bodyPr/>
        <a:lstStyle/>
        <a:p>
          <a:pPr latinLnBrk="1"/>
          <a:endParaRPr lang="ko-KR" altLang="en-US"/>
        </a:p>
      </dgm:t>
    </dgm:pt>
    <dgm:pt modelId="{16C264E6-53D2-4347-B36A-4FBB8859AAC9}" type="pres">
      <dgm:prSet presAssocID="{B749A303-74DD-4C7F-A756-FF3F98E47AA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407549-7A6A-4648-8C5E-C9ED505653B8}" type="pres">
      <dgm:prSet presAssocID="{B749A303-74DD-4C7F-A756-FF3F98E47AAF}" presName="matrix" presStyleCnt="0"/>
      <dgm:spPr/>
    </dgm:pt>
    <dgm:pt modelId="{87E3186B-20A6-44F5-9187-77681C11D2B7}" type="pres">
      <dgm:prSet presAssocID="{B749A303-74DD-4C7F-A756-FF3F98E47AAF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D812FC7-240E-4DAE-B97E-3447834E9DB0}" type="pres">
      <dgm:prSet presAssocID="{B749A303-74DD-4C7F-A756-FF3F98E47AA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269E8C-8E0B-4AAB-AA91-32A3AF93B542}" type="pres">
      <dgm:prSet presAssocID="{B749A303-74DD-4C7F-A756-FF3F98E47AAF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8C8E3B0-8544-4242-8DFE-8649B00BC201}" type="pres">
      <dgm:prSet presAssocID="{B749A303-74DD-4C7F-A756-FF3F98E47AA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A347E6-45EF-4A00-9019-6D7C8F92211E}" type="pres">
      <dgm:prSet presAssocID="{B749A303-74DD-4C7F-A756-FF3F98E47AAF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ED8AEC1-6311-40A4-A3E2-34AC04121174}" type="pres">
      <dgm:prSet presAssocID="{B749A303-74DD-4C7F-A756-FF3F98E47AA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A132EE-9F2D-47A8-AD95-18535198C918}" type="pres">
      <dgm:prSet presAssocID="{B749A303-74DD-4C7F-A756-FF3F98E47AAF}" presName="tile4" presStyleLbl="node1" presStyleIdx="3" presStyleCnt="4" custLinFactNeighborY="1991"/>
      <dgm:spPr/>
      <dgm:t>
        <a:bodyPr/>
        <a:lstStyle/>
        <a:p>
          <a:pPr latinLnBrk="1"/>
          <a:endParaRPr lang="ko-KR" altLang="en-US"/>
        </a:p>
      </dgm:t>
    </dgm:pt>
    <dgm:pt modelId="{E3A9116D-87E3-45C2-837D-C34C5862E3D0}" type="pres">
      <dgm:prSet presAssocID="{B749A303-74DD-4C7F-A756-FF3F98E47AA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0885E0-5B1D-4927-81A4-D75D4CC973BE}" type="pres">
      <dgm:prSet presAssocID="{B749A303-74DD-4C7F-A756-FF3F98E47AAF}" presName="centerTile" presStyleLbl="fgShp" presStyleIdx="0" presStyleCnt="1" custScaleX="115069" custScaleY="116230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60DD5BA-D798-4B9E-A0A3-175CC78B5656}" srcId="{B749A303-74DD-4C7F-A756-FF3F98E47AAF}" destId="{16B56676-7316-45DB-A7DC-83EB712CAC92}" srcOrd="0" destOrd="0" parTransId="{6ABA61EE-2A03-431C-B06F-63DA5E1FDE69}" sibTransId="{1D4297B4-0B85-47EB-9EE6-AFCAD5FADED1}"/>
    <dgm:cxn modelId="{52F326FB-7DA2-4926-BA2E-59233007AA73}" type="presOf" srcId="{DD40B3E0-ACD3-4F9D-84B8-112475DB7AA9}" destId="{7F269E8C-8E0B-4AAB-AA91-32A3AF93B542}" srcOrd="0" destOrd="0" presId="urn:microsoft.com/office/officeart/2005/8/layout/matrix1"/>
    <dgm:cxn modelId="{B970C34D-BA5D-4824-9917-13827F17B0FD}" srcId="{16B56676-7316-45DB-A7DC-83EB712CAC92}" destId="{596FC6CD-90EE-4519-B600-CF13C5697126}" srcOrd="2" destOrd="0" parTransId="{2683FC99-786B-4FAF-9C2A-784693AF40D4}" sibTransId="{D0764977-73B9-4A07-9639-EC8BBF105BC8}"/>
    <dgm:cxn modelId="{C9BA2AF6-4603-47BE-9FD6-6B56E9E13068}" type="presOf" srcId="{78C2E071-46CE-4875-B7B7-919630B3C8EA}" destId="{E3A9116D-87E3-45C2-837D-C34C5862E3D0}" srcOrd="1" destOrd="0" presId="urn:microsoft.com/office/officeart/2005/8/layout/matrix1"/>
    <dgm:cxn modelId="{D387AC3B-2D41-4602-B1E9-FDEF1C239748}" type="presOf" srcId="{F0C27873-048E-426D-9075-3C14B3B0C939}" destId="{1D812FC7-240E-4DAE-B97E-3447834E9DB0}" srcOrd="1" destOrd="0" presId="urn:microsoft.com/office/officeart/2005/8/layout/matrix1"/>
    <dgm:cxn modelId="{2D48CD86-8955-4A2B-A5E9-DC39E8018E6D}" type="presOf" srcId="{78C2E071-46CE-4875-B7B7-919630B3C8EA}" destId="{23A132EE-9F2D-47A8-AD95-18535198C918}" srcOrd="0" destOrd="0" presId="urn:microsoft.com/office/officeart/2005/8/layout/matrix1"/>
    <dgm:cxn modelId="{74C30EA9-6EE5-4CEB-973F-2A8D79BC1797}" type="presOf" srcId="{F0C27873-048E-426D-9075-3C14B3B0C939}" destId="{87E3186B-20A6-44F5-9187-77681C11D2B7}" srcOrd="0" destOrd="0" presId="urn:microsoft.com/office/officeart/2005/8/layout/matrix1"/>
    <dgm:cxn modelId="{0E0E8D23-D04F-4916-8DAC-76800736D260}" type="presOf" srcId="{DD40B3E0-ACD3-4F9D-84B8-112475DB7AA9}" destId="{08C8E3B0-8544-4242-8DFE-8649B00BC201}" srcOrd="1" destOrd="0" presId="urn:microsoft.com/office/officeart/2005/8/layout/matrix1"/>
    <dgm:cxn modelId="{F976EABE-2D6F-4F9E-89B7-2DCF560BDBC0}" srcId="{16B56676-7316-45DB-A7DC-83EB712CAC92}" destId="{DD40B3E0-ACD3-4F9D-84B8-112475DB7AA9}" srcOrd="1" destOrd="0" parTransId="{1FEC6310-A298-41F8-BED6-118B92C271B6}" sibTransId="{B7D4E2E9-E273-4AAB-8A42-454BD6BFC669}"/>
    <dgm:cxn modelId="{35B9A4C8-ACCF-4482-A235-5E270C9868B8}" srcId="{16B56676-7316-45DB-A7DC-83EB712CAC92}" destId="{F0C27873-048E-426D-9075-3C14B3B0C939}" srcOrd="0" destOrd="0" parTransId="{012A2BEC-EA32-490F-BF88-A559A5D5B7B0}" sibTransId="{04B7C1C8-8E6E-479F-A865-B88FCEFB2F37}"/>
    <dgm:cxn modelId="{4018396A-2233-4090-AD92-07BE87080A91}" type="presOf" srcId="{16B56676-7316-45DB-A7DC-83EB712CAC92}" destId="{2C0885E0-5B1D-4927-81A4-D75D4CC973BE}" srcOrd="0" destOrd="0" presId="urn:microsoft.com/office/officeart/2005/8/layout/matrix1"/>
    <dgm:cxn modelId="{792C4354-36BE-40DB-AFEA-59B9737521FC}" srcId="{16B56676-7316-45DB-A7DC-83EB712CAC92}" destId="{78C2E071-46CE-4875-B7B7-919630B3C8EA}" srcOrd="3" destOrd="0" parTransId="{4A440D8E-3923-4E2D-8F93-C4A9DD4083B0}" sibTransId="{086110E5-EF65-4286-973E-D13913D7380C}"/>
    <dgm:cxn modelId="{A7DFECAE-D6E5-4921-9852-E130EA734857}" type="presOf" srcId="{B749A303-74DD-4C7F-A756-FF3F98E47AAF}" destId="{16C264E6-53D2-4347-B36A-4FBB8859AAC9}" srcOrd="0" destOrd="0" presId="urn:microsoft.com/office/officeart/2005/8/layout/matrix1"/>
    <dgm:cxn modelId="{6D0A45E6-F894-4AC5-B7FB-CBE7FC08A1AA}" type="presOf" srcId="{596FC6CD-90EE-4519-B600-CF13C5697126}" destId="{BDA347E6-45EF-4A00-9019-6D7C8F92211E}" srcOrd="0" destOrd="0" presId="urn:microsoft.com/office/officeart/2005/8/layout/matrix1"/>
    <dgm:cxn modelId="{5940A5FF-5240-41CB-9C58-8A6D4A162632}" type="presOf" srcId="{596FC6CD-90EE-4519-B600-CF13C5697126}" destId="{9ED8AEC1-6311-40A4-A3E2-34AC04121174}" srcOrd="1" destOrd="0" presId="urn:microsoft.com/office/officeart/2005/8/layout/matrix1"/>
    <dgm:cxn modelId="{ABD4F4E0-0C61-425E-9B81-BA18F3C834DC}" type="presParOf" srcId="{16C264E6-53D2-4347-B36A-4FBB8859AAC9}" destId="{F7407549-7A6A-4648-8C5E-C9ED505653B8}" srcOrd="0" destOrd="0" presId="urn:microsoft.com/office/officeart/2005/8/layout/matrix1"/>
    <dgm:cxn modelId="{6820D956-BC27-4359-BF55-186D843C2976}" type="presParOf" srcId="{F7407549-7A6A-4648-8C5E-C9ED505653B8}" destId="{87E3186B-20A6-44F5-9187-77681C11D2B7}" srcOrd="0" destOrd="0" presId="urn:microsoft.com/office/officeart/2005/8/layout/matrix1"/>
    <dgm:cxn modelId="{829A55E8-EF5C-414A-85CE-D4A70F9AA943}" type="presParOf" srcId="{F7407549-7A6A-4648-8C5E-C9ED505653B8}" destId="{1D812FC7-240E-4DAE-B97E-3447834E9DB0}" srcOrd="1" destOrd="0" presId="urn:microsoft.com/office/officeart/2005/8/layout/matrix1"/>
    <dgm:cxn modelId="{5E9900D5-36FF-43D8-8243-6DD92F96CCE7}" type="presParOf" srcId="{F7407549-7A6A-4648-8C5E-C9ED505653B8}" destId="{7F269E8C-8E0B-4AAB-AA91-32A3AF93B542}" srcOrd="2" destOrd="0" presId="urn:microsoft.com/office/officeart/2005/8/layout/matrix1"/>
    <dgm:cxn modelId="{E207959C-1F76-45FA-BB68-4702A9A6E2E2}" type="presParOf" srcId="{F7407549-7A6A-4648-8C5E-C9ED505653B8}" destId="{08C8E3B0-8544-4242-8DFE-8649B00BC201}" srcOrd="3" destOrd="0" presId="urn:microsoft.com/office/officeart/2005/8/layout/matrix1"/>
    <dgm:cxn modelId="{DAB4F211-7A50-438F-BE13-3DE9C5AF0F04}" type="presParOf" srcId="{F7407549-7A6A-4648-8C5E-C9ED505653B8}" destId="{BDA347E6-45EF-4A00-9019-6D7C8F92211E}" srcOrd="4" destOrd="0" presId="urn:microsoft.com/office/officeart/2005/8/layout/matrix1"/>
    <dgm:cxn modelId="{6EEC6686-07DD-4E27-A275-8D9581A669F9}" type="presParOf" srcId="{F7407549-7A6A-4648-8C5E-C9ED505653B8}" destId="{9ED8AEC1-6311-40A4-A3E2-34AC04121174}" srcOrd="5" destOrd="0" presId="urn:microsoft.com/office/officeart/2005/8/layout/matrix1"/>
    <dgm:cxn modelId="{CCB7817B-222C-4571-B4C7-A3A8BDB669F2}" type="presParOf" srcId="{F7407549-7A6A-4648-8C5E-C9ED505653B8}" destId="{23A132EE-9F2D-47A8-AD95-18535198C918}" srcOrd="6" destOrd="0" presId="urn:microsoft.com/office/officeart/2005/8/layout/matrix1"/>
    <dgm:cxn modelId="{1DA0659B-423D-4B1B-BCB7-0374523AAE42}" type="presParOf" srcId="{F7407549-7A6A-4648-8C5E-C9ED505653B8}" destId="{E3A9116D-87E3-45C2-837D-C34C5862E3D0}" srcOrd="7" destOrd="0" presId="urn:microsoft.com/office/officeart/2005/8/layout/matrix1"/>
    <dgm:cxn modelId="{4B433E41-B00D-40DE-8099-35C76C314B7C}" type="presParOf" srcId="{16C264E6-53D2-4347-B36A-4FBB8859AAC9}" destId="{2C0885E0-5B1D-4927-81A4-D75D4CC973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원형 프로세스형"/>
  <dgm:desc val="프로세스의 연속 단계를 표시합니다. 수준 1 도형은 11개까지만 포함할 수 있으며, 수준 2 도형은 수에 제한 없이 포함할 수 있습니다. 텍스트 양이 적은 경우 가장 적합합니다. 사용하지 않는 텍스트는 표시되지 않지만 레이아웃을 전환할 경우 사용 가능합니다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B8B0-C63B-4052-A610-6D2B3D4C8CD8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72EE-BC99-4EF0-A214-5DC54A1C7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13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72EE-BC99-4EF0-A214-5DC54A1C7D6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4XMkj98Bm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autifulfund.org/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://www.chest.or.k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vestart.org/" TargetMode="External"/><Relationship Id="rId5" Type="http://schemas.openxmlformats.org/officeDocument/2006/relationships/hyperlink" Target="http://volunteer.seoul.go.kr/" TargetMode="External"/><Relationship Id="rId4" Type="http://schemas.openxmlformats.org/officeDocument/2006/relationships/hyperlink" Target="http://www.1365.go.k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2376264" cy="1008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 smtClean="0">
                <a:solidFill>
                  <a:srgbClr val="465723"/>
                </a:solidFill>
                <a:latin typeface="+mn-ea"/>
                <a:ea typeface="+mn-ea"/>
              </a:rPr>
              <a:t>행복한 아이를 위한 </a:t>
            </a:r>
            <a:r>
              <a:rPr lang="en-US" altLang="ko-KR" sz="2400" dirty="0" smtClean="0">
                <a:solidFill>
                  <a:srgbClr val="465723"/>
                </a:solidFill>
                <a:latin typeface="+mn-ea"/>
                <a:ea typeface="+mn-ea"/>
              </a:rPr>
              <a:t/>
            </a:r>
            <a:br>
              <a:rPr lang="en-US" altLang="ko-KR" sz="2400" dirty="0" smtClean="0">
                <a:solidFill>
                  <a:srgbClr val="465723"/>
                </a:solidFill>
                <a:latin typeface="+mn-ea"/>
                <a:ea typeface="+mn-ea"/>
              </a:rPr>
            </a:br>
            <a:r>
              <a:rPr lang="ko-KR" altLang="en-US" sz="2400" b="1" dirty="0" smtClean="0">
                <a:solidFill>
                  <a:srgbClr val="465723"/>
                </a:solidFill>
                <a:latin typeface="+mn-ea"/>
                <a:ea typeface="+mn-ea"/>
              </a:rPr>
              <a:t>부모인성교육</a:t>
            </a:r>
            <a:endParaRPr lang="ko-KR" altLang="en-US" sz="2400" b="1" dirty="0">
              <a:solidFill>
                <a:srgbClr val="465723"/>
              </a:solidFill>
              <a:latin typeface="+mn-ea"/>
              <a:ea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843808" y="2204864"/>
            <a:ext cx="3744416" cy="1800200"/>
          </a:xfrm>
          <a:prstGeom prst="round2DiagRect">
            <a:avLst/>
          </a:prstGeom>
          <a:solidFill>
            <a:srgbClr val="DEFF8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Ⅳ.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더불어 사는 아이로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키우기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3200" b="1" dirty="0" smtClean="0">
                <a:solidFill>
                  <a:srgbClr val="A4A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 눔</a:t>
            </a:r>
            <a:endParaRPr lang="ko-KR" altLang="en-US" sz="3200" b="1" dirty="0">
              <a:solidFill>
                <a:srgbClr val="A4A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21452" r="33404" b="20549"/>
          <a:stretch/>
        </p:blipFill>
        <p:spPr>
          <a:xfrm>
            <a:off x="6804248" y="3861048"/>
            <a:ext cx="2009555" cy="2732568"/>
          </a:xfrm>
          <a:prstGeom prst="flowChartAlternateProcess">
            <a:avLst/>
          </a:prstGeom>
          <a:effectLst>
            <a:glow rad="228600">
              <a:srgbClr val="647D33">
                <a:alpha val="40000"/>
              </a:srgb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55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532171666"/>
              </p:ext>
            </p:extLst>
          </p:nvPr>
        </p:nvGraphicFramePr>
        <p:xfrm>
          <a:off x="1331640" y="1916832"/>
          <a:ext cx="6598245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4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0885E0-5B1D-4927-81A4-D75D4CC9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C0885E0-5B1D-4927-81A4-D75D4CC97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E3186B-20A6-44F5-9187-77681C11D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7E3186B-20A6-44F5-9187-77681C11D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269E8C-8E0B-4AAB-AA91-32A3AF93B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F269E8C-8E0B-4AAB-AA91-32A3AF93B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347E6-45EF-4A00-9019-6D7C8F922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DA347E6-45EF-4A00-9019-6D7C8F922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A132EE-9F2D-47A8-AD95-18535198C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3A132EE-9F2D-47A8-AD95-18535198C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29986" r="17600" b="23466"/>
          <a:stretch/>
        </p:blipFill>
        <p:spPr>
          <a:xfrm rot="360669">
            <a:off x="6467752" y="4581128"/>
            <a:ext cx="2350500" cy="1917710"/>
          </a:xfrm>
          <a:prstGeom prst="round2Same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404664"/>
            <a:ext cx="1838325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lumMod val="75000"/>
                <a:lumOff val="2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123727" y="476672"/>
            <a:ext cx="551927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나눔의 음식 빈대떡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123" name="Picture 3" descr="C:\Users\User\AppData\Local\Microsoft\Windows\Temporary Internet Files\Content.IE5\Y8AEHJCH\MC900424802[1]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218">
            <a:off x="1017407" y="1880750"/>
            <a:ext cx="5385021" cy="40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402" y="3466976"/>
            <a:ext cx="4639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배고픈 이웃을 위해 나누어주던 나눔의 음식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‘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빈대떡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0685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797141" y="505266"/>
            <a:ext cx="54472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누리과정 인성교육 활동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8" y="466949"/>
            <a:ext cx="2127250" cy="585787"/>
          </a:xfrm>
          <a:prstGeom prst="rect">
            <a:avLst/>
          </a:prstGeom>
          <a:noFill/>
          <a:ln>
            <a:noFill/>
          </a:ln>
          <a:effectLst>
            <a:glow rad="228600">
              <a:srgbClr val="00B9FA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2684652" y="1916832"/>
            <a:ext cx="3831564" cy="3744416"/>
            <a:chOff x="2771148" y="2095414"/>
            <a:chExt cx="3479145" cy="3468969"/>
          </a:xfrm>
        </p:grpSpPr>
        <p:sp>
          <p:nvSpPr>
            <p:cNvPr id="12" name="자유형 11"/>
            <p:cNvSpPr/>
            <p:nvPr/>
          </p:nvSpPr>
          <p:spPr>
            <a:xfrm>
              <a:off x="2836533" y="2095414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185081 w 3413760"/>
                <a:gd name="connsiteY1" fmla="*/ 853440 h 3413760"/>
                <a:gd name="connsiteX2" fmla="*/ 3185081 w 3413760"/>
                <a:gd name="connsiteY2" fmla="*/ 2560320 h 3413760"/>
                <a:gd name="connsiteX3" fmla="*/ 1706880 w 3413760"/>
                <a:gd name="connsiteY3" fmla="*/ 1706880 h 3413760"/>
                <a:gd name="connsiteX4" fmla="*/ 1706880 w 341376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316689" y="0"/>
                    <a:pt x="2880177" y="325329"/>
                    <a:pt x="3185081" y="853440"/>
                  </a:cubicBezTo>
                  <a:cubicBezTo>
                    <a:pt x="3489986" y="1381551"/>
                    <a:pt x="3489986" y="2032209"/>
                    <a:pt x="3185081" y="256032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453" tIns="743712" rIns="415747" bIns="1694688" numCol="1" spcCol="1270" anchor="ctr" anchorCtr="0">
              <a:noAutofit/>
            </a:bodyPr>
            <a:lstStyle/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나눔의 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</a:t>
              </a:r>
              <a:r>
                <a:rPr lang="ko-KR" altLang="en-US" b="1" kern="1200" dirty="0" err="1" smtClean="0">
                  <a:solidFill>
                    <a:schemeClr val="tx1"/>
                  </a:solidFill>
                  <a:latin typeface="+mn-ea"/>
                </a:rPr>
                <a:t>의미알기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endParaRPr lang="ko-KR" altLang="en-US" sz="1050" b="1" kern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자유형 12"/>
            <p:cNvSpPr/>
            <p:nvPr/>
          </p:nvSpPr>
          <p:spPr>
            <a:xfrm>
              <a:off x="2822785" y="2150623"/>
              <a:ext cx="3413760" cy="3413760"/>
            </a:xfrm>
            <a:custGeom>
              <a:avLst/>
              <a:gdLst>
                <a:gd name="connsiteX0" fmla="*/ 3185081 w 3413760"/>
                <a:gd name="connsiteY0" fmla="*/ 2560320 h 3413760"/>
                <a:gd name="connsiteX1" fmla="*/ 1706880 w 3413760"/>
                <a:gd name="connsiteY1" fmla="*/ 3413760 h 3413760"/>
                <a:gd name="connsiteX2" fmla="*/ 228679 w 3413760"/>
                <a:gd name="connsiteY2" fmla="*/ 2560320 h 3413760"/>
                <a:gd name="connsiteX3" fmla="*/ 1706880 w 3413760"/>
                <a:gd name="connsiteY3" fmla="*/ 1706880 h 3413760"/>
                <a:gd name="connsiteX4" fmla="*/ 3185081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3185081" y="2560320"/>
                  </a:moveTo>
                  <a:cubicBezTo>
                    <a:pt x="2880176" y="3088431"/>
                    <a:pt x="2316689" y="3413760"/>
                    <a:pt x="1706880" y="3413760"/>
                  </a:cubicBezTo>
                  <a:cubicBezTo>
                    <a:pt x="1097071" y="3413760"/>
                    <a:pt x="533583" y="3088431"/>
                    <a:pt x="228679" y="2560320"/>
                  </a:cubicBezTo>
                  <a:lnTo>
                    <a:pt x="1706880" y="1706880"/>
                  </a:lnTo>
                  <a:lnTo>
                    <a:pt x="3185081" y="25603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121" tIns="2235201" rIns="792479" bIns="325119" numCol="1" spcCol="1270" anchor="b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나눔을 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실천하기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b="1" kern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자유형 13"/>
            <p:cNvSpPr/>
            <p:nvPr/>
          </p:nvSpPr>
          <p:spPr>
            <a:xfrm>
              <a:off x="2771148" y="2095414"/>
              <a:ext cx="3413760" cy="3413760"/>
            </a:xfrm>
            <a:custGeom>
              <a:avLst/>
              <a:gdLst>
                <a:gd name="connsiteX0" fmla="*/ 228679 w 3413760"/>
                <a:gd name="connsiteY0" fmla="*/ 2560320 h 3413760"/>
                <a:gd name="connsiteX1" fmla="*/ 228679 w 3413760"/>
                <a:gd name="connsiteY1" fmla="*/ 853440 h 3413760"/>
                <a:gd name="connsiteX2" fmla="*/ 1706880 w 3413760"/>
                <a:gd name="connsiteY2" fmla="*/ 0 h 3413760"/>
                <a:gd name="connsiteX3" fmla="*/ 1706880 w 3413760"/>
                <a:gd name="connsiteY3" fmla="*/ 1706880 h 3413760"/>
                <a:gd name="connsiteX4" fmla="*/ 228679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228679" y="2560320"/>
                  </a:moveTo>
                  <a:cubicBezTo>
                    <a:pt x="-76226" y="2032209"/>
                    <a:pt x="-76226" y="1381551"/>
                    <a:pt x="228679" y="853440"/>
                  </a:cubicBezTo>
                  <a:cubicBezTo>
                    <a:pt x="533584" y="325329"/>
                    <a:pt x="1097071" y="0"/>
                    <a:pt x="1706880" y="0"/>
                  </a:cubicBezTo>
                  <a:lnTo>
                    <a:pt x="1706880" y="1706880"/>
                  </a:lnTo>
                  <a:lnTo>
                    <a:pt x="228679" y="25603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5747" tIns="743712" rIns="1819453" bIns="1694688" numCol="1" spcCol="1270" anchor="ctr" anchorCtr="0">
              <a:noAutofit/>
            </a:bodyPr>
            <a:lstStyle/>
            <a:p>
              <a:pPr lvl="0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  나눔에 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참여하기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050" b="1" kern="1200" dirty="0" smtClean="0">
                  <a:solidFill>
                    <a:schemeClr val="tx1"/>
                  </a:solidFill>
                  <a:latin typeface="+mn-ea"/>
                </a:rPr>
                <a:t> </a:t>
              </a:r>
              <a:endParaRPr lang="ko-KR" altLang="en-US" sz="1050" b="1" kern="1200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22232" r="24839" b="24758"/>
          <a:stretch/>
        </p:blipFill>
        <p:spPr>
          <a:xfrm>
            <a:off x="6726428" y="1772816"/>
            <a:ext cx="1992540" cy="1944216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21254" r="26505" b="19733"/>
          <a:stretch/>
        </p:blipFill>
        <p:spPr>
          <a:xfrm>
            <a:off x="6660232" y="4437112"/>
            <a:ext cx="2012030" cy="2062717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55000"/>
              </a:schemeClr>
            </a:glow>
            <a:softEdge rad="3175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24890" r="22587" b="25546"/>
          <a:stretch/>
        </p:blipFill>
        <p:spPr>
          <a:xfrm>
            <a:off x="382409" y="1976425"/>
            <a:ext cx="1998090" cy="1782818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491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UP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309321" y="476672"/>
            <a:ext cx="4782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나눔의 경험 함께 하기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12023" r="16207" b="14562"/>
          <a:stretch/>
        </p:blipFill>
        <p:spPr>
          <a:xfrm>
            <a:off x="496722" y="3974151"/>
            <a:ext cx="1812599" cy="2517058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70000"/>
              </a:schemeClr>
            </a:glo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56641"/>
            <a:ext cx="3816424" cy="4435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68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나눔의 가치 알려주기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대각선 방향의 모서리가 둥근 사각형 1"/>
          <p:cNvSpPr/>
          <p:nvPr/>
        </p:nvSpPr>
        <p:spPr>
          <a:xfrm>
            <a:off x="1691680" y="1916832"/>
            <a:ext cx="6696744" cy="64807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27000">
              <a:schemeClr val="accent5">
                <a:lumMod val="50000"/>
                <a:alpha val="6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가정에서부터 나누고 돌보는 모습을 보여주세요</a:t>
            </a:r>
            <a:r>
              <a:rPr lang="en-US" altLang="ko-KR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23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683568" y="2924944"/>
            <a:ext cx="5760640" cy="64807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27000">
              <a:schemeClr val="accent5">
                <a:lumMod val="50000"/>
                <a:alpha val="6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나눔의 사례를 들려 주세요</a:t>
            </a:r>
            <a:r>
              <a:rPr lang="en-US" altLang="ko-KR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23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2771800" y="3933056"/>
            <a:ext cx="5616623" cy="64807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27000">
              <a:schemeClr val="accent5">
                <a:lumMod val="50000"/>
                <a:alpha val="6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나눔 실천의 방법을 알려 주세요</a:t>
            </a:r>
            <a:r>
              <a:rPr lang="en-US" altLang="ko-KR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23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3568" y="4941168"/>
            <a:ext cx="5760640" cy="64807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27000">
              <a:schemeClr val="accent5">
                <a:lumMod val="50000"/>
                <a:alpha val="6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나눔을 통해 즐거움을 느끼게 해주세요</a:t>
            </a:r>
            <a:r>
              <a:rPr lang="en-US" altLang="ko-KR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23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2776943" y="5877272"/>
            <a:ext cx="5683488" cy="64807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27000">
              <a:schemeClr val="accent5">
                <a:lumMod val="50000"/>
                <a:alpha val="6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나눔을 강요하지는 마세요</a:t>
            </a:r>
            <a:r>
              <a:rPr lang="en-US" altLang="ko-KR" sz="23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ko-KR" altLang="en-US" sz="23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03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우리 가족 나눔 실천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3405" y="2132856"/>
            <a:ext cx="4572651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어떤 나눔을 실천할 수 있을까요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220072" y="2132856"/>
            <a:ext cx="3312368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누가 실천했나요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3404" y="3140968"/>
            <a:ext cx="4572651" cy="999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내가 필요 없는 물건 나누기</a:t>
            </a:r>
            <a:endParaRPr lang="ko-KR" altLang="en-US" sz="2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20071" y="3140968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377843" y="3140968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29971" y="3140968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17168" y="4293096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74940" y="4293096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527068" y="4293096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220072" y="5445224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377844" y="5445224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529972" y="5445224"/>
            <a:ext cx="1002469" cy="99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03405" y="4293096"/>
            <a:ext cx="4572651" cy="999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안마 해주기</a:t>
            </a:r>
            <a:endParaRPr lang="ko-KR" altLang="en-US" sz="2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03403" y="5445224"/>
            <a:ext cx="4572651" cy="999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90" y="3296893"/>
            <a:ext cx="731831" cy="687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85" y="3296892"/>
            <a:ext cx="731586" cy="687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09" y="4449021"/>
            <a:ext cx="731586" cy="687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8" t="765" r="2938" b="-765"/>
          <a:stretch/>
        </p:blipFill>
        <p:spPr bwMode="auto">
          <a:xfrm>
            <a:off x="6499320" y="4449021"/>
            <a:ext cx="745551" cy="6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69" y="4449021"/>
            <a:ext cx="751865" cy="687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555776" y="476672"/>
            <a:ext cx="58326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5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나눔</a:t>
            </a:r>
            <a:r>
              <a:rPr lang="ko-KR" altLang="en-US" sz="25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을</a:t>
            </a:r>
            <a:r>
              <a:rPr lang="ko-KR" altLang="en-US" sz="25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 배우는 한 마디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행복해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611"/>
            <a:ext cx="2057400" cy="619125"/>
          </a:xfrm>
          <a:prstGeom prst="rect">
            <a:avLst/>
          </a:prstGeom>
          <a:noFill/>
          <a:ln>
            <a:noFill/>
          </a:ln>
          <a:effectLst>
            <a:glow rad="203200">
              <a:srgbClr val="FFAFCF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형 설명선 1"/>
          <p:cNvSpPr/>
          <p:nvPr/>
        </p:nvSpPr>
        <p:spPr>
          <a:xfrm rot="413749">
            <a:off x="5308394" y="1672288"/>
            <a:ext cx="2988420" cy="1784170"/>
          </a:xfrm>
          <a:prstGeom prst="wedgeEllipseCallout">
            <a:avLst>
              <a:gd name="adj1" fmla="val -34089"/>
              <a:gd name="adj2" fmla="val 5826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rgbClr val="79ABE1"/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네가 준 바나나는 정말 맛있구나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엄마는 행복하구나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515665" y="2099554"/>
            <a:ext cx="3095449" cy="1756147"/>
          </a:xfrm>
          <a:prstGeom prst="wedgeRoundRectCallout">
            <a:avLst>
              <a:gd name="adj1" fmla="val 46253"/>
              <a:gd name="adj2" fmla="val 762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동생을 귀여워해주는구나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동생이 기분 좋은지 활짝 웃네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참 행복하겠구나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사각형 설명선 3"/>
          <p:cNvSpPr/>
          <p:nvPr/>
        </p:nvSpPr>
        <p:spPr>
          <a:xfrm rot="238857">
            <a:off x="6686856" y="5306018"/>
            <a:ext cx="2242369" cy="844919"/>
          </a:xfrm>
          <a:prstGeom prst="wedgeRectCallout">
            <a:avLst>
              <a:gd name="adj1" fmla="val -79066"/>
              <a:gd name="adj2" fmla="val -49887"/>
            </a:avLst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~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해줘서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고마워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행복해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18807" r="29047" b="17615"/>
          <a:stretch/>
        </p:blipFill>
        <p:spPr>
          <a:xfrm>
            <a:off x="3779912" y="3760841"/>
            <a:ext cx="2095072" cy="2707461"/>
          </a:xfrm>
          <a:prstGeom prst="round2SameRect">
            <a:avLst/>
          </a:prstGeom>
          <a:effectLst>
            <a:glow rad="127000">
              <a:schemeClr val="bg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85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43075" cy="581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483768" y="476672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따뜻한 포옹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3" name="Picture 6" descr="C:\Users\User\AppData\Local\Microsoft\Windows\Temporary Internet Files\Content.IE5\7MSLD43Z\MC900359703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916229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56815" y="567927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영상보기 </a:t>
            </a:r>
            <a:r>
              <a:rPr lang="en-US" altLang="ko-KR" sz="2400" b="1" dirty="0" smtClean="0">
                <a:latin typeface="+mn-ea"/>
              </a:rPr>
              <a:t>‘</a:t>
            </a:r>
            <a:r>
              <a:rPr lang="ko-KR" altLang="en-US" sz="2400" b="1" dirty="0" smtClean="0">
                <a:latin typeface="+mn-ea"/>
              </a:rPr>
              <a:t>포옹의 </a:t>
            </a:r>
            <a:r>
              <a:rPr lang="ko-KR" altLang="en-US" sz="2400" b="1" dirty="0">
                <a:latin typeface="+mn-ea"/>
              </a:rPr>
              <a:t>힘</a:t>
            </a:r>
            <a:r>
              <a:rPr lang="en-US" altLang="ko-KR" sz="2400" b="1" dirty="0" smtClean="0">
                <a:latin typeface="+mn-ea"/>
              </a:rPr>
              <a:t>’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1772816"/>
            <a:ext cx="5328592" cy="3096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온 몸을 다해 다른 사람에게 </a:t>
            </a:r>
            <a:endParaRPr lang="en-US" altLang="ko-KR" sz="2400" dirty="0" smtClean="0">
              <a:solidFill>
                <a:srgbClr val="002060"/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우리의 마음을 나눌 수 있습니다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미소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눈웃음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포옹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쓰다듬기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… </a:t>
            </a: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또 어떤 방법이 있을까요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?</a:t>
            </a:r>
            <a:endParaRPr lang="ko-KR" altLang="en-US" sz="2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24236" r="23969" b="22193"/>
          <a:stretch/>
        </p:blipFill>
        <p:spPr>
          <a:xfrm>
            <a:off x="6012160" y="3938119"/>
            <a:ext cx="2626242" cy="2509283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&lt;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나눔 참여기관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&gt;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에 대한 정보나누기 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763688" y="1760679"/>
            <a:ext cx="6048672" cy="47646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&lt; 1365 </a:t>
            </a:r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자원 봉사 포럼 사이트 </a:t>
            </a:r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&gt;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홈페이지 보기☞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hlinkClick r:id="rId4"/>
              </a:rPr>
              <a:t>www.1365.go.kr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&lt; </a:t>
            </a:r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자원 봉사 종합관리 시스템 </a:t>
            </a:r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&gt;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홈페이지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보기☞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hlinkClick r:id="rId5"/>
              </a:rPr>
              <a:t>http://volunteer.seoul.go.kr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&lt;</a:t>
            </a:r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 아동후원 </a:t>
            </a:r>
            <a:r>
              <a:rPr lang="ko-KR" altLang="en-US" sz="2200" b="1" dirty="0" err="1" smtClean="0">
                <a:solidFill>
                  <a:schemeClr val="tx2"/>
                </a:solidFill>
                <a:latin typeface="+mn-ea"/>
              </a:rPr>
              <a:t>굿네이버스</a:t>
            </a:r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&gt;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홈페이지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보기☞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hlinkClick r:id="rId6"/>
              </a:rPr>
              <a:t>www.givestart.org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&lt;</a:t>
            </a:r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 사랑의 열매 </a:t>
            </a:r>
            <a:r>
              <a:rPr lang="en-US" altLang="ko-KR" sz="2200" b="1" dirty="0">
                <a:solidFill>
                  <a:schemeClr val="tx2"/>
                </a:solidFill>
                <a:latin typeface="+mn-ea"/>
              </a:rPr>
              <a:t>&gt;</a:t>
            </a:r>
            <a:endParaRPr lang="en-US" altLang="ko-KR" sz="2200" b="1" dirty="0" smtClean="0">
              <a:solidFill>
                <a:schemeClr val="tx2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홈페이지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보기☞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hlinkClick r:id="rId7"/>
              </a:rPr>
              <a:t>www.chest.or.kr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  </a:t>
            </a:r>
            <a:r>
              <a:rPr lang="en-US" altLang="ko-KR" sz="2200" b="1" dirty="0" smtClean="0">
                <a:solidFill>
                  <a:schemeClr val="tx2"/>
                </a:solidFill>
                <a:latin typeface="+mn-ea"/>
              </a:rPr>
              <a:t>&lt;</a:t>
            </a:r>
            <a:r>
              <a:rPr lang="ko-KR" altLang="en-US" sz="2200" b="1" dirty="0" smtClean="0">
                <a:solidFill>
                  <a:schemeClr val="tx2"/>
                </a:solidFill>
                <a:latin typeface="+mn-ea"/>
              </a:rPr>
              <a:t>아름다운 재단 </a:t>
            </a:r>
            <a:r>
              <a:rPr lang="en-US" altLang="ko-KR" sz="2200" b="1" dirty="0">
                <a:solidFill>
                  <a:schemeClr val="tx2"/>
                </a:solidFill>
                <a:latin typeface="+mn-ea"/>
              </a:rPr>
              <a:t>&gt;</a:t>
            </a:r>
            <a:endParaRPr lang="en-US" altLang="ko-KR" sz="2200" b="1" dirty="0" smtClean="0">
              <a:solidFill>
                <a:schemeClr val="tx2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홈페이지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보기☞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hlinkClick r:id="rId8"/>
              </a:rPr>
              <a:t>www.beautifulfund.org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8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조선의 아름다운 부자 </a:t>
            </a:r>
            <a:r>
              <a:rPr lang="ko-KR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김만덕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21558" r="17494" b="23789"/>
          <a:stretch/>
        </p:blipFill>
        <p:spPr>
          <a:xfrm rot="291643">
            <a:off x="390972" y="4151221"/>
            <a:ext cx="2661148" cy="2376264"/>
          </a:xfrm>
          <a:prstGeom prst="teardrop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" name="모서리가 둥근 직사각형 3"/>
          <p:cNvSpPr/>
          <p:nvPr/>
        </p:nvSpPr>
        <p:spPr>
          <a:xfrm>
            <a:off x="3491880" y="1700808"/>
            <a:ext cx="4752528" cy="3024336"/>
          </a:xfrm>
          <a:prstGeom prst="roundRect">
            <a:avLst>
              <a:gd name="adj" fmla="val 1048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진정한 나눔은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u="sng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b="1" u="sng" dirty="0" smtClean="0">
                <a:solidFill>
                  <a:schemeClr val="tx1"/>
                </a:solidFill>
                <a:latin typeface="+mn-ea"/>
              </a:rPr>
              <a:t>       </a:t>
            </a:r>
            <a:r>
              <a:rPr lang="ko-KR" altLang="en-US" sz="2800" b="1" u="sng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 에게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u="sng" dirty="0" smtClean="0">
                <a:solidFill>
                  <a:schemeClr val="tx1"/>
                </a:solidFill>
                <a:latin typeface="+mn-ea"/>
              </a:rPr>
              <a:t>                 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 을 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u="sng" dirty="0" smtClean="0">
                <a:solidFill>
                  <a:schemeClr val="tx1"/>
                </a:solidFill>
                <a:latin typeface="+mn-ea"/>
              </a:rPr>
              <a:t>               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 하는 것이다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.    </a:t>
            </a:r>
            <a:endParaRPr lang="ko-KR" altLang="en-US" sz="28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11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5522" r="23446" b="18592"/>
          <a:stretch/>
        </p:blipFill>
        <p:spPr>
          <a:xfrm>
            <a:off x="6156176" y="4113681"/>
            <a:ext cx="2675658" cy="2327401"/>
          </a:xfrm>
          <a:prstGeom prst="ellipse">
            <a:avLst/>
          </a:prstGeom>
          <a:effectLst>
            <a:glow rad="127000">
              <a:schemeClr val="accent3">
                <a:lumMod val="60000"/>
                <a:lumOff val="40000"/>
              </a:schemeClr>
            </a:glow>
            <a:softEdge rad="31750"/>
          </a:effectLst>
        </p:spPr>
      </p:pic>
      <p:grpSp>
        <p:nvGrpSpPr>
          <p:cNvPr id="4" name="그룹 3"/>
          <p:cNvGrpSpPr/>
          <p:nvPr/>
        </p:nvGrpSpPr>
        <p:grpSpPr>
          <a:xfrm rot="21206203">
            <a:off x="1456435" y="1893352"/>
            <a:ext cx="4801093" cy="3000331"/>
            <a:chOff x="3172041" y="1339517"/>
            <a:chExt cx="4628653" cy="3087421"/>
          </a:xfrm>
        </p:grpSpPr>
        <p:grpSp>
          <p:nvGrpSpPr>
            <p:cNvPr id="3" name="그룹 2"/>
            <p:cNvGrpSpPr/>
            <p:nvPr/>
          </p:nvGrpSpPr>
          <p:grpSpPr>
            <a:xfrm rot="530673">
              <a:off x="4754108" y="1339517"/>
              <a:ext cx="3046586" cy="2638425"/>
              <a:chOff x="3563888" y="1700808"/>
              <a:chExt cx="3046586" cy="2638425"/>
            </a:xfrm>
          </p:grpSpPr>
          <p:pic>
            <p:nvPicPr>
              <p:cNvPr id="2058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그룹 19"/>
            <p:cNvGrpSpPr/>
            <p:nvPr/>
          </p:nvGrpSpPr>
          <p:grpSpPr>
            <a:xfrm rot="11781858">
              <a:off x="3172041" y="1788513"/>
              <a:ext cx="3046586" cy="2638425"/>
              <a:chOff x="3563888" y="1700808"/>
              <a:chExt cx="3046586" cy="2638425"/>
            </a:xfrm>
          </p:grpSpPr>
          <p:pic>
            <p:nvPicPr>
              <p:cNvPr id="21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78120" y="3057146"/>
            <a:ext cx="6480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 smtClean="0">
                <a:latin typeface="+mn-ea"/>
              </a:rPr>
              <a:t>나의 나눔 실천 지수 알아보기</a:t>
            </a:r>
            <a:endParaRPr lang="en-US" altLang="ko-KR" sz="2600" b="1" dirty="0" smtClean="0">
              <a:latin typeface="+mn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0" y="5589240"/>
            <a:ext cx="5262194" cy="1008112"/>
          </a:xfrm>
          <a:prstGeom prst="rightArrow">
            <a:avLst>
              <a:gd name="adj1" fmla="val 50000"/>
              <a:gd name="adj2" fmla="val 7214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다음 문항 중 </a:t>
            </a: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예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의 </a:t>
            </a:r>
            <a:r>
              <a:rPr lang="ko-KR" altLang="en-US" sz="1600" dirty="0" err="1" smtClean="0">
                <a:latin typeface="+mn-ea"/>
              </a:rPr>
              <a:t>갯수를</a:t>
            </a:r>
            <a:r>
              <a:rPr lang="ko-KR" altLang="en-US" sz="1600" dirty="0" smtClean="0">
                <a:latin typeface="+mn-ea"/>
              </a:rPr>
              <a:t> 체크해보세요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4" animBg="1"/>
      <p:bldP spid="8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종종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n-ea"/>
              </a:rPr>
              <a:t>블로그</a:t>
            </a:r>
            <a:r>
              <a:rPr lang="ko-KR" altLang="en-US" sz="2000" b="1" dirty="0" err="1">
                <a:solidFill>
                  <a:schemeClr val="tx1"/>
                </a:solidFill>
                <a:latin typeface="+mn-ea"/>
              </a:rPr>
              <a:t>나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SNS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에 유익한 정보를 올린다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8613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ARS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모금 등 기부 활동에 참여한 적이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9" y="4958773"/>
            <a:ext cx="7470183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혜택을 받는 것보다 가진 것을 나누어주는 것을 더 좋아한다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112241">
            <a:off x="6794997" y="204364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989772" y="3810342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754" y="5933407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나눔 실천 지수 알아보기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19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음식을 만들어 동네 이웃과 나누어 먹곤 한다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8613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고마움을 느끼면 말이나 행동으로 바로 표현한다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9" y="4958773"/>
            <a:ext cx="7470183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아이가 다니는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n-ea"/>
              </a:rPr>
              <a:t>어린이집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행사에 도우미로 참여한 적이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112241">
            <a:off x="6794997" y="204364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989772" y="3810342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754" y="5933407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나눔 실천 지수 알아보기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96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상대가 요구하기 전에 먼저 도움을 줄 때도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400066" y="3518613"/>
            <a:ext cx="7268750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아이의 친구들을 초대해 간식을 만들어 주는 것을 좋아한다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9" y="4958773"/>
            <a:ext cx="7056786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무거운 짐을 들고 있거나 길을 묻는 사람을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친절히 도와준 적이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112241">
            <a:off x="6794997" y="204364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550560" y="4061656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rot="20339455">
            <a:off x="6969805" y="575006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나눔 실천 지수 알아보기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369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1" y="4050359"/>
            <a:ext cx="1872208" cy="1561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나눔을 어렵게만 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생각하지 마세요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.</a:t>
            </a:r>
          </a:p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내 주변에서부터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  <a:endParaRPr lang="ko-KR" altLang="en-US" sz="16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75856" y="3445003"/>
            <a:ext cx="1814317" cy="20722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나눔의 실천을 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시도하고 있군요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.</a:t>
            </a:r>
          </a:p>
          <a:p>
            <a:pPr algn="ctr"/>
            <a:endParaRPr lang="en-US" altLang="ko-KR" sz="16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좀 더 용기를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내 보세요</a:t>
            </a:r>
            <a:endParaRPr lang="ko-KR" altLang="en-US" sz="16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40152" y="2708921"/>
            <a:ext cx="1872209" cy="266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나눔의 마음과 실천을 갖추고 있군요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</a:p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주변에도 권유해보세요</a:t>
            </a:r>
            <a:endParaRPr lang="ko-KR" altLang="en-US" sz="16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786" y="36874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0 ~ 3</a:t>
            </a:r>
            <a:r>
              <a:rPr lang="ko-KR" altLang="en-US" sz="2400" b="1" dirty="0" smtClean="0">
                <a:latin typeface="+mn-ea"/>
              </a:rPr>
              <a:t>개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7069" y="303934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4 ~ 6</a:t>
            </a:r>
            <a:r>
              <a:rPr lang="ko-KR" altLang="en-US" sz="2400" b="1" dirty="0" smtClean="0">
                <a:latin typeface="+mn-ea"/>
              </a:rPr>
              <a:t>개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1857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+mn-ea"/>
              </a:rPr>
              <a:t>7 ~ 9</a:t>
            </a:r>
            <a:r>
              <a:rPr lang="ko-KR" altLang="en-US" sz="2800" b="1" dirty="0" smtClean="0">
                <a:latin typeface="+mn-ea"/>
              </a:rPr>
              <a:t>개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771800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결 과 보 기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01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82292810"/>
              </p:ext>
            </p:extLst>
          </p:nvPr>
        </p:nvGraphicFramePr>
        <p:xfrm>
          <a:off x="-36512" y="858044"/>
          <a:ext cx="8640960" cy="602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627784" y="476672"/>
            <a:ext cx="3600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나눔의 정의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96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 rot="209744">
            <a:off x="1814209" y="5044881"/>
            <a:ext cx="1198476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공감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 rot="21353469">
            <a:off x="3966075" y="5414215"/>
            <a:ext cx="1188132" cy="1219073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glow rad="254000">
              <a:srgbClr val="008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3300"/>
                </a:solidFill>
              </a:rPr>
              <a:t>협동</a:t>
            </a:r>
            <a:endParaRPr lang="ko-KR" altLang="en-US" b="1" dirty="0">
              <a:solidFill>
                <a:srgbClr val="003300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698318" y="3347396"/>
            <a:ext cx="1264822" cy="1234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66"/>
                </a:solidFill>
              </a:rPr>
              <a:t>배려</a:t>
            </a:r>
            <a:endParaRPr lang="ko-KR" altLang="en-US" b="1" dirty="0">
              <a:solidFill>
                <a:srgbClr val="FF0066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105251" y="1709854"/>
            <a:ext cx="1275021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베풂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380271" y="2357926"/>
            <a:ext cx="1736590" cy="50405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30" idx="6"/>
            <a:endCxn id="3" idx="2"/>
          </p:cNvCxnSpPr>
          <p:nvPr/>
        </p:nvCxnSpPr>
        <p:spPr>
          <a:xfrm flipV="1">
            <a:off x="1963140" y="3582858"/>
            <a:ext cx="2906273" cy="3816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4" idx="7"/>
          </p:cNvCxnSpPr>
          <p:nvPr/>
        </p:nvCxnSpPr>
        <p:spPr>
          <a:xfrm flipV="1">
            <a:off x="2862773" y="4086118"/>
            <a:ext cx="1997259" cy="116467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4978164" y="4285024"/>
            <a:ext cx="679275" cy="12820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2123728" y="548680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관련 덕목을 알아보아요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구름 2"/>
          <p:cNvSpPr/>
          <p:nvPr/>
        </p:nvSpPr>
        <p:spPr>
          <a:xfrm>
            <a:off x="4860032" y="2538742"/>
            <a:ext cx="3024336" cy="20882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chemeClr val="accent2">
                    <a:lumMod val="50000"/>
                  </a:schemeClr>
                </a:solidFill>
              </a:rPr>
              <a:t> 나 눔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" grpId="0" animBg="1"/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2414</TotalTime>
  <Words>456</Words>
  <Application>Microsoft Office PowerPoint</Application>
  <PresentationFormat>화면 슬라이드 쇼(4:3)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New_Simple01</vt:lpstr>
      <vt:lpstr>행복한 아이를 위한  부모인성교육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행복한 아이를 위한  부모인성교육</dc:title>
  <dc:creator>User</dc:creator>
  <cp:lastModifiedBy>중앙육아</cp:lastModifiedBy>
  <cp:revision>159</cp:revision>
  <dcterms:created xsi:type="dcterms:W3CDTF">2014-07-28T00:19:03Z</dcterms:created>
  <dcterms:modified xsi:type="dcterms:W3CDTF">2015-05-11T07:41:35Z</dcterms:modified>
</cp:coreProperties>
</file>